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932" y="-7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20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24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76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8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9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2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8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467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3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7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30DE0-00CF-4211-841A-8FDB80B318CC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6D5AA-1E38-4F1B-BC79-87EB98823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6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7" b="13130"/>
          <a:stretch/>
        </p:blipFill>
        <p:spPr bwMode="auto">
          <a:xfrm>
            <a:off x="512722" y="5076056"/>
            <a:ext cx="5842081" cy="3250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20689" y="179512"/>
            <a:ext cx="581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Наш девиз четыре слова-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«Быть здоровым  - это клёво !»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9" name="Picture 5" descr="D:\день здоровья19\IMG_20190409_1747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r="4220"/>
          <a:stretch/>
        </p:blipFill>
        <p:spPr bwMode="auto">
          <a:xfrm>
            <a:off x="512722" y="1475656"/>
            <a:ext cx="5908380" cy="3461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56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8312" r="36607" b="18449"/>
          <a:stretch/>
        </p:blipFill>
        <p:spPr bwMode="auto">
          <a:xfrm>
            <a:off x="412268" y="395536"/>
            <a:ext cx="440254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 t="19094" r="13506" b="17852"/>
          <a:stretch/>
        </p:blipFill>
        <p:spPr bwMode="auto">
          <a:xfrm>
            <a:off x="1628800" y="3373642"/>
            <a:ext cx="4835445" cy="2395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26485" r="27978" b="22334"/>
          <a:stretch/>
        </p:blipFill>
        <p:spPr bwMode="auto">
          <a:xfrm>
            <a:off x="383414" y="6084168"/>
            <a:ext cx="510315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86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7" y="1187624"/>
            <a:ext cx="2880320" cy="3774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32091" r="8401" b="18909"/>
          <a:stretch/>
        </p:blipFill>
        <p:spPr bwMode="auto">
          <a:xfrm>
            <a:off x="264176" y="5724128"/>
            <a:ext cx="6369511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16421" r="27162"/>
          <a:stretch/>
        </p:blipFill>
        <p:spPr bwMode="auto">
          <a:xfrm>
            <a:off x="3218870" y="302404"/>
            <a:ext cx="3399648" cy="3477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342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10198" r="2390" b="16667"/>
          <a:stretch/>
        </p:blipFill>
        <p:spPr bwMode="auto">
          <a:xfrm>
            <a:off x="411839" y="5508104"/>
            <a:ext cx="6043847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6" t="19153" r="36402" b="20149"/>
          <a:stretch/>
        </p:blipFill>
        <p:spPr bwMode="auto">
          <a:xfrm>
            <a:off x="620688" y="323528"/>
            <a:ext cx="2664296" cy="377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4" t="25123" r="43123" b="34080"/>
          <a:stretch/>
        </p:blipFill>
        <p:spPr bwMode="auto">
          <a:xfrm>
            <a:off x="2478901" y="2904272"/>
            <a:ext cx="4005880" cy="239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81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3"/>
          <a:stretch/>
        </p:blipFill>
        <p:spPr bwMode="auto">
          <a:xfrm>
            <a:off x="398103" y="367577"/>
            <a:ext cx="4621634" cy="2472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r="9984"/>
          <a:stretch/>
        </p:blipFill>
        <p:spPr bwMode="auto">
          <a:xfrm>
            <a:off x="3717032" y="2611345"/>
            <a:ext cx="2907406" cy="3919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19325" r="12946" b="29283"/>
          <a:stretch/>
        </p:blipFill>
        <p:spPr bwMode="auto">
          <a:xfrm>
            <a:off x="307258" y="6156176"/>
            <a:ext cx="4839996" cy="2518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51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none/path/sd3e438c0f16853ea/backgroundarea/if1ca06421d3f02b6/version/1519749165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0970" y="1140969"/>
            <a:ext cx="9139944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9651" r="3362" b="17662"/>
          <a:stretch/>
        </p:blipFill>
        <p:spPr bwMode="auto">
          <a:xfrm>
            <a:off x="310596" y="445053"/>
            <a:ext cx="6236811" cy="2374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7" t="5773" r="6982" b="25201"/>
          <a:stretch/>
        </p:blipFill>
        <p:spPr bwMode="auto">
          <a:xfrm>
            <a:off x="3068960" y="2483768"/>
            <a:ext cx="357318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0" y="5645224"/>
            <a:ext cx="661110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3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5" y="467544"/>
            <a:ext cx="571364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12898" r="17178" b="33548"/>
          <a:stretch/>
        </p:blipFill>
        <p:spPr bwMode="auto">
          <a:xfrm>
            <a:off x="1556792" y="4355976"/>
            <a:ext cx="4798801" cy="279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59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6858000" cy="913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ПЕДСОВЕТЫ, КОНСУЛЬТАЦИИ МЕРОПРИТЯТИ ДОУ\2018-2019\День здоровья 19\IMG_20190411_090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79" y="68356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ЕДСОВЕТЫ, КОНСУЛЬТАЦИИ МЕРОПРИТЯТИ ДОУ\2018-2019\День здоровья 19\IMG_20190411_094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4067944"/>
            <a:ext cx="4219939" cy="316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60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Методист</cp:lastModifiedBy>
  <cp:revision>6</cp:revision>
  <dcterms:created xsi:type="dcterms:W3CDTF">2019-04-10T07:38:55Z</dcterms:created>
  <dcterms:modified xsi:type="dcterms:W3CDTF">2019-04-12T08:09:11Z</dcterms:modified>
</cp:coreProperties>
</file>