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9" r:id="rId3"/>
    <p:sldId id="257" r:id="rId4"/>
    <p:sldId id="266" r:id="rId5"/>
    <p:sldId id="272" r:id="rId6"/>
    <p:sldId id="268" r:id="rId7"/>
    <p:sldId id="271" r:id="rId8"/>
    <p:sldId id="270" r:id="rId9"/>
    <p:sldId id="269" r:id="rId10"/>
    <p:sldId id="273" r:id="rId11"/>
    <p:sldId id="276" r:id="rId12"/>
    <p:sldId id="275" r:id="rId13"/>
    <p:sldId id="267" r:id="rId14"/>
    <p:sldId id="274" r:id="rId15"/>
    <p:sldId id="277" r:id="rId16"/>
    <p:sldId id="278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8797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557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4053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3887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2692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7661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4683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597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4904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554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8066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6525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users\Pictures\фо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166"/>
            <a:ext cx="9144000" cy="6828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users\Pictures\фон3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717032"/>
            <a:ext cx="3901484" cy="2924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899592" y="620687"/>
            <a:ext cx="7772400" cy="282289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990000"/>
                </a:solidFill>
              </a:rPr>
              <a:t>Обучающая игра – презентация по ПДД для детей старшего дошкольного возраста </a:t>
            </a:r>
            <a:br>
              <a:rPr lang="ru-RU" dirty="0" smtClean="0">
                <a:solidFill>
                  <a:srgbClr val="990000"/>
                </a:solidFill>
              </a:rPr>
            </a:br>
            <a:r>
              <a:rPr lang="ru-RU" dirty="0" smtClean="0">
                <a:solidFill>
                  <a:srgbClr val="990000"/>
                </a:solidFill>
              </a:rPr>
              <a:t>«Дорожные знаки»</a:t>
            </a:r>
            <a:br>
              <a:rPr lang="ru-RU" dirty="0" smtClean="0">
                <a:solidFill>
                  <a:srgbClr val="990000"/>
                </a:solidFill>
              </a:rPr>
            </a:br>
            <a:r>
              <a:rPr lang="en-US" dirty="0" smtClean="0">
                <a:solidFill>
                  <a:srgbClr val="990000"/>
                </a:solidFill>
              </a:rPr>
              <a:t/>
            </a:r>
            <a:br>
              <a:rPr lang="en-US" dirty="0" smtClean="0">
                <a:solidFill>
                  <a:srgbClr val="990000"/>
                </a:solidFill>
              </a:rPr>
            </a:br>
            <a:endParaRPr lang="ru-RU" dirty="0">
              <a:solidFill>
                <a:srgbClr val="99000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644008" y="2840732"/>
            <a:ext cx="4312568" cy="3468588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Токарева Светлана Николаевна, МБДОУ «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Добрянский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детский сад №20», высшая квалификационная категория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39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s\Pictures\фо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7" y="18225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2" name="Picture 2" descr="C:\Users\users\Pictures\ПДД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797152"/>
            <a:ext cx="2670175" cy="1931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users\Pictures\Жилая зона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04663"/>
            <a:ext cx="2670175" cy="3560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11560" y="1196752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dirty="0"/>
              <a:t>Футбол – хорошая игра</a:t>
            </a:r>
          </a:p>
          <a:p>
            <a:r>
              <a:rPr lang="ru-RU" sz="2800" dirty="0"/>
              <a:t>Пусть каждый тренируется</a:t>
            </a:r>
          </a:p>
          <a:p>
            <a:r>
              <a:rPr lang="ru-RU" sz="2800" dirty="0"/>
              <a:t>На стадионах, во дворах,</a:t>
            </a:r>
          </a:p>
          <a:p>
            <a:r>
              <a:rPr lang="ru-RU" sz="2800" dirty="0"/>
              <a:t>Но только не на улицах. </a:t>
            </a:r>
          </a:p>
        </p:txBody>
      </p:sp>
    </p:spTree>
    <p:extLst>
      <p:ext uri="{BB962C8B-B14F-4D97-AF65-F5344CB8AC3E}">
        <p14:creationId xmlns:p14="http://schemas.microsoft.com/office/powerpoint/2010/main" val="1978291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s\Pictures\фо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C:\Users\users\Pictures\ПДД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717032"/>
            <a:ext cx="2895600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C:\Users\users\Pictures\обгон запрещён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548680"/>
            <a:ext cx="3087703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283968" y="2828836"/>
            <a:ext cx="439248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Знак любителей обгона</a:t>
            </a:r>
          </a:p>
          <a:p>
            <a:r>
              <a:rPr lang="ru-RU" sz="2800" dirty="0"/>
              <a:t>Объявляет вне закона.</a:t>
            </a:r>
          </a:p>
          <a:p>
            <a:r>
              <a:rPr lang="ru-RU" sz="2800" dirty="0"/>
              <a:t>В этом месте, сразу ясно,</a:t>
            </a:r>
          </a:p>
          <a:p>
            <a:r>
              <a:rPr lang="ru-RU" sz="2800" dirty="0"/>
              <a:t>Обгонять других опасно!</a:t>
            </a:r>
          </a:p>
        </p:txBody>
      </p:sp>
    </p:spTree>
    <p:extLst>
      <p:ext uri="{BB962C8B-B14F-4D97-AF65-F5344CB8AC3E}">
        <p14:creationId xmlns:p14="http://schemas.microsoft.com/office/powerpoint/2010/main" val="1057167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s\Pictures\фо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2" name="Picture 2" descr="C:\Users\users\Pictures\ПДД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3474" y="260648"/>
            <a:ext cx="2670175" cy="1931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C:\Users\users\Pictures\остановка тобщ. транспорта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84438"/>
            <a:ext cx="2664296" cy="3552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419872" y="2828836"/>
            <a:ext cx="482453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В этом месте пешеход</a:t>
            </a:r>
          </a:p>
          <a:p>
            <a:r>
              <a:rPr lang="ru-RU" sz="2800" dirty="0"/>
              <a:t>Терпеливо транспорт ждет.</a:t>
            </a:r>
          </a:p>
          <a:p>
            <a:r>
              <a:rPr lang="ru-RU" sz="2800" dirty="0"/>
              <a:t>Он пешком устал шагать,</a:t>
            </a:r>
          </a:p>
          <a:p>
            <a:r>
              <a:rPr lang="ru-RU" sz="2800" dirty="0"/>
              <a:t>Хочет пассажиром стать.</a:t>
            </a:r>
          </a:p>
        </p:txBody>
      </p:sp>
    </p:spTree>
    <p:extLst>
      <p:ext uri="{BB962C8B-B14F-4D97-AF65-F5344CB8AC3E}">
        <p14:creationId xmlns:p14="http://schemas.microsoft.com/office/powerpoint/2010/main" val="2137528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s\Pictures\фо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C:\Users\users\Pictures\ПДД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1364" y="260648"/>
            <a:ext cx="2895600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C:\Users\users\Pictures\остановка запрещена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39866"/>
            <a:ext cx="2325038" cy="2325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043608" y="4029165"/>
            <a:ext cx="61206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Здесь машину не грузи,</a:t>
            </a:r>
          </a:p>
          <a:p>
            <a:r>
              <a:rPr lang="ru-RU" sz="2800" dirty="0"/>
              <a:t>Не паркуй, не тормози.</a:t>
            </a:r>
          </a:p>
          <a:p>
            <a:r>
              <a:rPr lang="ru-RU" sz="2800" dirty="0"/>
              <a:t>Этот знак всем говорит:</a:t>
            </a:r>
          </a:p>
          <a:p>
            <a:r>
              <a:rPr lang="ru-RU" sz="2800" dirty="0"/>
              <a:t>«Тот не прав, кто здесь стоит!»</a:t>
            </a:r>
          </a:p>
        </p:txBody>
      </p:sp>
    </p:spTree>
    <p:extLst>
      <p:ext uri="{BB962C8B-B14F-4D97-AF65-F5344CB8AC3E}">
        <p14:creationId xmlns:p14="http://schemas.microsoft.com/office/powerpoint/2010/main" val="2949731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s\Pictures\фо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2" name="Picture 2" descr="C:\Users\users\Pictures\ПДД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797152"/>
            <a:ext cx="2670175" cy="1931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C:\Users\users\Pictures\осторожно, дети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5"/>
            <a:ext cx="2736304" cy="2494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773832" y="4058488"/>
            <a:ext cx="4572000" cy="252376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dirty="0"/>
              <a:t>Посреди дороги дети,</a:t>
            </a:r>
          </a:p>
          <a:p>
            <a:r>
              <a:rPr lang="ru-RU" sz="2800" dirty="0"/>
              <a:t>Мы всегда за них в ответе.</a:t>
            </a:r>
          </a:p>
          <a:p>
            <a:r>
              <a:rPr lang="ru-RU" sz="2800" dirty="0"/>
              <a:t>Чтоб не плакал их родитель,</a:t>
            </a:r>
          </a:p>
          <a:p>
            <a:r>
              <a:rPr lang="ru-RU" sz="2800" dirty="0"/>
              <a:t>Будь внимательней, водитель!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2921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s\Pictures\фо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C:\Users\users\Pictures\ПДД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1364" y="260648"/>
            <a:ext cx="2895600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C:\Users\users\Pictures\пункт питания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48680"/>
            <a:ext cx="2736304" cy="3688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247875" y="4225396"/>
            <a:ext cx="446449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Коли вам нужна еда,</a:t>
            </a:r>
          </a:p>
          <a:p>
            <a:r>
              <a:rPr lang="ru-RU" sz="2800" dirty="0"/>
              <a:t>То пожалуйте сюда.</a:t>
            </a:r>
          </a:p>
          <a:p>
            <a:r>
              <a:rPr lang="ru-RU" sz="2800" dirty="0"/>
              <a:t>Эй, шофер, внимание!</a:t>
            </a:r>
          </a:p>
          <a:p>
            <a:r>
              <a:rPr lang="ru-RU" sz="2800" dirty="0"/>
              <a:t>Скоро пункт питания!</a:t>
            </a:r>
          </a:p>
        </p:txBody>
      </p:sp>
    </p:spTree>
    <p:extLst>
      <p:ext uri="{BB962C8B-B14F-4D97-AF65-F5344CB8AC3E}">
        <p14:creationId xmlns:p14="http://schemas.microsoft.com/office/powerpoint/2010/main" val="996412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s\Pictures\фо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C:\Users\users\Pictures\ПДД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1364" y="260648"/>
            <a:ext cx="2895600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23528" y="1094145"/>
            <a:ext cx="547260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Азбуку Дорожную </a:t>
            </a:r>
            <a:endParaRPr lang="ru-RU" sz="3200" dirty="0" smtClean="0"/>
          </a:p>
          <a:p>
            <a:r>
              <a:rPr lang="ru-RU" sz="3200" dirty="0" smtClean="0"/>
              <a:t>детям </a:t>
            </a:r>
            <a:r>
              <a:rPr lang="ru-RU" sz="3200" dirty="0"/>
              <a:t>нужно знать!</a:t>
            </a:r>
          </a:p>
          <a:p>
            <a:r>
              <a:rPr lang="ru-RU" sz="3200" dirty="0"/>
              <a:t>Правила движения </a:t>
            </a:r>
            <a:endParaRPr lang="ru-RU" sz="3200" dirty="0" smtClean="0"/>
          </a:p>
          <a:p>
            <a:r>
              <a:rPr lang="ru-RU" sz="3200" dirty="0" smtClean="0"/>
              <a:t>будем </a:t>
            </a:r>
            <a:r>
              <a:rPr lang="ru-RU" sz="3200" dirty="0"/>
              <a:t>соблюдать!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339752" y="5085184"/>
            <a:ext cx="6048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/>
              <a:t>Спасибо за внимание!!!</a:t>
            </a:r>
          </a:p>
        </p:txBody>
      </p:sp>
    </p:spTree>
    <p:extLst>
      <p:ext uri="{BB962C8B-B14F-4D97-AF65-F5344CB8AC3E}">
        <p14:creationId xmlns:p14="http://schemas.microsoft.com/office/powerpoint/2010/main" val="404874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users\Pictures\фо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66" y="-18616"/>
            <a:ext cx="9119026" cy="6845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851920" y="260648"/>
            <a:ext cx="500404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Правила игры просты – </a:t>
            </a:r>
          </a:p>
          <a:p>
            <a:r>
              <a:rPr lang="ru-RU" sz="2800" dirty="0"/>
              <a:t>Если знаки знаешь ты.</a:t>
            </a:r>
          </a:p>
          <a:p>
            <a:r>
              <a:rPr lang="ru-RU" sz="2800" dirty="0"/>
              <a:t>На экране знак дорожный, </a:t>
            </a:r>
          </a:p>
          <a:p>
            <a:r>
              <a:rPr lang="ru-RU" sz="2800" dirty="0"/>
              <a:t>Как он называется?</a:t>
            </a:r>
          </a:p>
          <a:p>
            <a:r>
              <a:rPr lang="ru-RU" sz="2800" dirty="0"/>
              <a:t>Коль немного сомневаешься – </a:t>
            </a:r>
          </a:p>
          <a:p>
            <a:r>
              <a:rPr lang="ru-RU" sz="2800" dirty="0"/>
              <a:t>Подсказка появляется.</a:t>
            </a:r>
          </a:p>
          <a:p>
            <a:r>
              <a:rPr lang="ru-RU" sz="2800" dirty="0"/>
              <a:t>Если правильно назвал</a:t>
            </a:r>
          </a:p>
          <a:p>
            <a:r>
              <a:rPr lang="ru-RU" sz="2800" dirty="0"/>
              <a:t>Знаки все без исключения,</a:t>
            </a:r>
          </a:p>
          <a:p>
            <a:r>
              <a:rPr lang="ru-RU" sz="2800" dirty="0"/>
              <a:t>Значит ты неплохо знаешь правила </a:t>
            </a:r>
            <a:r>
              <a:rPr lang="ru-RU" sz="2800" dirty="0" smtClean="0"/>
              <a:t>дорожного движения</a:t>
            </a:r>
            <a:r>
              <a:rPr lang="ru-RU" sz="2800" dirty="0"/>
              <a:t>!</a:t>
            </a:r>
          </a:p>
        </p:txBody>
      </p:sp>
      <p:pic>
        <p:nvPicPr>
          <p:cNvPr id="7172" name="Picture 4" descr="C:\Users\users\Pictures\ПДД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068960"/>
            <a:ext cx="3304639" cy="3546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637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s\Pictures\фо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users\Pictures\ПДД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789040"/>
            <a:ext cx="2895600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users\Pictures\главная дорога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" y="764704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851920" y="1340768"/>
            <a:ext cx="4572000" cy="295465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dirty="0"/>
              <a:t>Вот он знак, каких немного:</a:t>
            </a:r>
          </a:p>
          <a:p>
            <a:r>
              <a:rPr lang="ru-RU" sz="2800" dirty="0"/>
              <a:t>Это главная дорога!</a:t>
            </a:r>
          </a:p>
          <a:p>
            <a:r>
              <a:rPr lang="ru-RU" sz="2800" dirty="0"/>
              <a:t>Если едешь ты по ней,</a:t>
            </a:r>
          </a:p>
          <a:p>
            <a:r>
              <a:rPr lang="ru-RU" sz="2800" dirty="0"/>
              <a:t>Всех становишься главней,</a:t>
            </a:r>
          </a:p>
          <a:p>
            <a:r>
              <a:rPr lang="ru-RU" sz="2800" dirty="0"/>
              <a:t>И тебе, как будто Богу,</a:t>
            </a:r>
          </a:p>
          <a:p>
            <a:r>
              <a:rPr lang="ru-RU" sz="2800" dirty="0"/>
              <a:t>Уступают все дорогу!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0775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s\Pictures\фо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C:\Users\users\Pictures\ПДД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88640"/>
            <a:ext cx="2670175" cy="1931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C:\Users\users\Pictures\пешеходный переход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64083"/>
            <a:ext cx="2477997" cy="2648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563888" y="2690336"/>
            <a:ext cx="4824536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Здесь наземный переход,</a:t>
            </a:r>
          </a:p>
          <a:p>
            <a:r>
              <a:rPr lang="ru-RU" sz="2800" dirty="0"/>
              <a:t>Ходит целый день народ.</a:t>
            </a:r>
          </a:p>
          <a:p>
            <a:r>
              <a:rPr lang="ru-RU" sz="2800" dirty="0"/>
              <a:t>Ты, водитель, не грусти,</a:t>
            </a:r>
          </a:p>
          <a:p>
            <a:r>
              <a:rPr lang="ru-RU" sz="2800" dirty="0"/>
              <a:t>Пешехода пропусти!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9499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s\Pictures\фо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1" y="48004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C:\Users\users\Pictures\ПДД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88640"/>
            <a:ext cx="2895600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C:\Users\users\Pictures\въезд запрещён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04663"/>
            <a:ext cx="2304256" cy="3072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059832" y="3717032"/>
            <a:ext cx="4572000" cy="209288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dirty="0"/>
              <a:t>Знак водителей стращает,</a:t>
            </a:r>
          </a:p>
          <a:p>
            <a:r>
              <a:rPr lang="ru-RU" sz="2800" dirty="0"/>
              <a:t>Въезд машинам запрещает!</a:t>
            </a:r>
          </a:p>
          <a:p>
            <a:r>
              <a:rPr lang="ru-RU" sz="2800" dirty="0"/>
              <a:t>Не пытайтесь сгоряча</a:t>
            </a:r>
          </a:p>
          <a:p>
            <a:r>
              <a:rPr lang="ru-RU" sz="2800" dirty="0"/>
              <a:t>Ехать мимо кирпича!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4273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s\Pictures\фо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4" name="Picture 2" descr="C:\Users\users\Pictures\ПДД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797152"/>
            <a:ext cx="2670175" cy="1931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C:\Users\users\Pictures\не шуми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48680"/>
            <a:ext cx="2664296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635896" y="1142164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dirty="0"/>
              <a:t>Эй, водитель, не гуди,</a:t>
            </a:r>
          </a:p>
          <a:p>
            <a:r>
              <a:rPr lang="ru-RU" sz="2800" dirty="0"/>
              <a:t>Шумом спящих не буди.</a:t>
            </a:r>
          </a:p>
          <a:p>
            <a:r>
              <a:rPr lang="ru-RU" sz="2800" dirty="0"/>
              <a:t>Не пугай гудком прохожих,</a:t>
            </a:r>
          </a:p>
          <a:p>
            <a:r>
              <a:rPr lang="ru-RU" sz="2800" dirty="0"/>
              <a:t>Ведь и сам оглохнешь тоже.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658056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s\Pictures\фо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C:\Users\users\Pictures\ПДД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73" y="188640"/>
            <a:ext cx="2895600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C:\Users\users\Pictures\движение запрещено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429000"/>
            <a:ext cx="2808312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995936" y="1036275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dirty="0"/>
              <a:t>Этот знак ну очень строгий,</a:t>
            </a:r>
          </a:p>
          <a:p>
            <a:r>
              <a:rPr lang="ru-RU" sz="2800" dirty="0"/>
              <a:t>Коль стоит он на дороге.</a:t>
            </a:r>
          </a:p>
          <a:p>
            <a:r>
              <a:rPr lang="ru-RU" sz="2800" dirty="0"/>
              <a:t>Говорит он нам: «Друзья,</a:t>
            </a:r>
          </a:p>
          <a:p>
            <a:r>
              <a:rPr lang="ru-RU" sz="2800" dirty="0"/>
              <a:t>Ездить здесь совсем нельзя!»</a:t>
            </a:r>
          </a:p>
        </p:txBody>
      </p:sp>
    </p:spTree>
    <p:extLst>
      <p:ext uri="{BB962C8B-B14F-4D97-AF65-F5344CB8AC3E}">
        <p14:creationId xmlns:p14="http://schemas.microsoft.com/office/powerpoint/2010/main" val="1799279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s\Pictures\фо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8" name="Picture 2" descr="C:\Users\users\Pictures\ПДД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2670175" cy="1931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C:\Users\users\Pictures\больница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428999"/>
            <a:ext cx="1872208" cy="2496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923928" y="689289"/>
            <a:ext cx="45720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dirty="0"/>
              <a:t>Если нужно вам лечиться,</a:t>
            </a:r>
          </a:p>
          <a:p>
            <a:r>
              <a:rPr lang="ru-RU" sz="2800" dirty="0"/>
              <a:t>Знак подскажет, где больница.</a:t>
            </a:r>
          </a:p>
          <a:p>
            <a:r>
              <a:rPr lang="ru-RU" sz="2800" dirty="0"/>
              <a:t>Сто серьезных докторов</a:t>
            </a:r>
          </a:p>
          <a:p>
            <a:r>
              <a:rPr lang="ru-RU" sz="2800" dirty="0"/>
              <a:t>Там вам скажут: «Будь здоров!»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581336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s\Pictures\фо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3674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C:\Users\users\Pictures\ПДД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3745" y="3717032"/>
            <a:ext cx="2895600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C:\Users\users\Pictures\запрещ. движ пешеходов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476672"/>
            <a:ext cx="3058747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11560" y="4156364"/>
            <a:ext cx="4572000" cy="209288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dirty="0"/>
              <a:t>В дождь и в ясную погоду</a:t>
            </a:r>
          </a:p>
          <a:p>
            <a:r>
              <a:rPr lang="ru-RU" sz="2800" dirty="0"/>
              <a:t>Здесь не ходят пешеходы.</a:t>
            </a:r>
          </a:p>
          <a:p>
            <a:r>
              <a:rPr lang="ru-RU" sz="2800" dirty="0"/>
              <a:t>Говорит им знак одно:</a:t>
            </a:r>
          </a:p>
          <a:p>
            <a:r>
              <a:rPr lang="ru-RU" sz="2800" dirty="0"/>
              <a:t>«Вам ходить запрещено!»</a:t>
            </a:r>
          </a:p>
          <a:p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05056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</TotalTime>
  <Words>359</Words>
  <Application>Microsoft Office PowerPoint</Application>
  <PresentationFormat>Экран (4:3)</PresentationFormat>
  <Paragraphs>71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Обучающая игра – презентация по ПДД для детей старшего дошкольного возраста  «Дорожные знаки»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Света</dc:creator>
  <cp:lastModifiedBy>Света</cp:lastModifiedBy>
  <cp:revision>13</cp:revision>
  <dcterms:created xsi:type="dcterms:W3CDTF">2014-06-17T16:55:02Z</dcterms:created>
  <dcterms:modified xsi:type="dcterms:W3CDTF">2014-06-18T19:45:28Z</dcterms:modified>
</cp:coreProperties>
</file>