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4018-9B13-47CA-B443-52DE386A0C8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453FB-077C-41D7-ABBF-A28189FFA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53FB-077C-41D7-ABBF-A28189FFA5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5048-1881-4A2F-8EED-8352AE719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A2A1-6885-423C-8366-01015342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D822-C913-4B1E-88D6-718FEE9C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39E5-286F-41E5-9609-F318A493D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00-2988-4FBD-BE7E-3CD10078D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8DDD-9E84-45CB-8939-4712CB04B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941B-01EE-400B-A74C-576640EA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46B-0E43-499E-9F4C-964BC86B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16C-5DAC-4620-A7BA-61E5C3A5F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7111-8F3B-4476-90A7-C9ED65D48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4BE61B-A4A7-486F-8D55-7C3EBBCA3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192BD-C145-4D97-B49E-33C7FB7601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7;&#1082;&#1072;&#1090;&#1077;&#1088;&#1080;&#1085;&#1072;\Desktop\&#1092;&#1083;&#1077;&#1096;&#1082;&#1072;%20&#1089;&#1073;&#1088;&#1086;&#1089;\&#1050;&#1083;&#1072;&#1089;&#1089;&#1080;&#1095;&#1077;&#1089;&#1082;&#1072;&#1103;%20&#1084;&#1091;&#1079;&#1099;&#1082;&#1072;%20-%20&#1041;&#1077;&#1090;&#1093;&#1086;&#1074;&#1077;&#1085;%20-%20&#1051;&#1091;&#1085;&#1085;&#1072;&#1103;%20&#1089;&#1086;&#1085;&#1072;&#1090;&#1072;%20&#1089;&#1086;&#1095;%2027-2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736725"/>
          </a:xfrm>
        </p:spPr>
        <p:txBody>
          <a:bodyPr/>
          <a:lstStyle/>
          <a:p>
            <a:pPr algn="ctr"/>
            <a:r>
              <a:rPr lang="ru-RU" sz="4800" i="1" dirty="0" smtClean="0"/>
              <a:t>Научно- исследовательская работа на тему:</a:t>
            </a:r>
            <a:endParaRPr lang="ru-RU" sz="4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73463"/>
            <a:ext cx="6781800" cy="1752600"/>
          </a:xfrm>
        </p:spPr>
        <p:txBody>
          <a:bodyPr/>
          <a:lstStyle/>
          <a:p>
            <a:pPr algn="ctr"/>
            <a:r>
              <a:rPr lang="ru-RU" sz="4000" b="1" i="1" dirty="0" smtClean="0"/>
              <a:t>«Вода»</a:t>
            </a:r>
            <a:endParaRPr lang="ru-RU" sz="4000" b="1" i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24128" y="5330478"/>
            <a:ext cx="31166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i="1" u="sng" dirty="0"/>
              <a:t>Выполнил </a:t>
            </a:r>
          </a:p>
          <a:p>
            <a:pPr algn="ctr"/>
            <a:r>
              <a:rPr lang="ru-RU" sz="1400" i="1" u="sng" dirty="0" smtClean="0"/>
              <a:t>Воспитанник группы №7,  МБДОУ «</a:t>
            </a:r>
            <a:r>
              <a:rPr lang="ru-RU" sz="1400" i="1" u="sng" dirty="0" err="1" smtClean="0"/>
              <a:t>Добрянский</a:t>
            </a:r>
            <a:r>
              <a:rPr lang="ru-RU" sz="1400" i="1" u="sng" dirty="0" smtClean="0"/>
              <a:t> детский сад №20     г</a:t>
            </a:r>
            <a:r>
              <a:rPr lang="ru-RU" sz="1400" i="1" u="sng" dirty="0"/>
              <a:t>. </a:t>
            </a:r>
            <a:r>
              <a:rPr lang="ru-RU" sz="1400" i="1" u="sng" dirty="0" smtClean="0"/>
              <a:t>Добрянка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Пермский край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Швецов Даниил Андреевич</a:t>
            </a:r>
            <a:endParaRPr lang="ru-RU" sz="1400" i="1" u="sng" dirty="0"/>
          </a:p>
        </p:txBody>
      </p:sp>
      <p:pic>
        <p:nvPicPr>
          <p:cNvPr id="2058" name="Классическая музыка - Бетховен - Лунная соната соч 27-2.mp3"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6100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404812"/>
            <a:ext cx="8007350" cy="54724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i="1" u="sng" dirty="0" smtClean="0"/>
              <a:t>Опыт второй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Переводим </a:t>
            </a:r>
            <a:r>
              <a:rPr lang="ru-RU" sz="2400" dirty="0" smtClean="0"/>
              <a:t>воду в твердое состояние  - лед.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Для опыта использовали: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чистую воду;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раствор полученный в первом опыте;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морозильная камера.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После 4-х часов в морозильной камере чистая вода замерзла и превратилась в лед, а раствор загустел.</a:t>
            </a:r>
          </a:p>
        </p:txBody>
      </p:sp>
      <p:pic>
        <p:nvPicPr>
          <p:cNvPr id="6146" name="Picture 2" descr="C:\Users\Андрей\Desktop\Вода\WP_20150202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204396" cy="1800000"/>
          </a:xfrm>
          <a:prstGeom prst="rect">
            <a:avLst/>
          </a:prstGeom>
          <a:noFill/>
        </p:spPr>
      </p:pic>
      <p:pic>
        <p:nvPicPr>
          <p:cNvPr id="6147" name="Picture 3" descr="C:\Users\Андрей\Desktop\Вода\WP_20150202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204396" cy="1800000"/>
          </a:xfrm>
          <a:prstGeom prst="rect">
            <a:avLst/>
          </a:prstGeom>
          <a:noFill/>
        </p:spPr>
      </p:pic>
      <p:pic>
        <p:nvPicPr>
          <p:cNvPr id="6148" name="Picture 4" descr="C:\Users\Андрей\Desktop\Вода\WP_20150202_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3204396" cy="18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333375"/>
            <a:ext cx="8007350" cy="4191000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После глубокой заморозки, более 8-ми часов оба образца перешли в твердое состояние (лед).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Лед полученный в образце с чистой водой частично прозрачен.</a:t>
            </a:r>
          </a:p>
          <a:p>
            <a:r>
              <a:rPr lang="ru-RU" b="1" i="1" dirty="0" smtClean="0"/>
              <a:t>Лед полученный при замораживании раствора не прозрачен. </a:t>
            </a:r>
            <a:endParaRPr lang="ru-RU" b="1" i="1" dirty="0"/>
          </a:p>
        </p:txBody>
      </p:sp>
      <p:pic>
        <p:nvPicPr>
          <p:cNvPr id="7170" name="Picture 2" descr="C:\Users\Андрей\Desktop\Вода\WP_20150203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3204396" cy="1800000"/>
          </a:xfrm>
          <a:prstGeom prst="rect">
            <a:avLst/>
          </a:prstGeom>
          <a:noFill/>
        </p:spPr>
      </p:pic>
      <p:pic>
        <p:nvPicPr>
          <p:cNvPr id="7173" name="Picture 5" descr="C:\Users\Андрей\Desktop\Вода\WP_20150203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3204396" cy="1800000"/>
          </a:xfrm>
          <a:prstGeom prst="rect">
            <a:avLst/>
          </a:prstGeom>
          <a:noFill/>
        </p:spPr>
      </p:pic>
      <p:pic>
        <p:nvPicPr>
          <p:cNvPr id="7174" name="Picture 6" descr="C:\Users\Андрей\Desktop\Вода\WP_20150203_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25144"/>
            <a:ext cx="3204396" cy="18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332656"/>
            <a:ext cx="8007350" cy="5688632"/>
          </a:xfrm>
        </p:spPr>
        <p:txBody>
          <a:bodyPr>
            <a:normAutofit lnSpcReduction="10000"/>
          </a:bodyPr>
          <a:lstStyle/>
          <a:p>
            <a:r>
              <a:rPr lang="ru-RU" sz="2400" i="1" u="sng" dirty="0" smtClean="0"/>
              <a:t>Опыт </a:t>
            </a:r>
            <a:r>
              <a:rPr lang="en-US" sz="2400" i="1" u="sng" dirty="0"/>
              <a:t> </a:t>
            </a:r>
            <a:r>
              <a:rPr lang="ru-RU" sz="2400" i="1" u="sng" dirty="0" smtClean="0"/>
              <a:t>третий</a:t>
            </a:r>
            <a:r>
              <a:rPr lang="ru-RU" sz="2400" i="1" u="sng" dirty="0" smtClean="0"/>
              <a:t> 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>Переводим воду из жидкого состояния в парообразное состояние.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Для опыта использовали: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чистую воду;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электроплиту.</a:t>
            </a:r>
          </a:p>
          <a:p>
            <a:pPr>
              <a:buNone/>
            </a:pPr>
            <a:r>
              <a:rPr lang="ru-RU" sz="2400" dirty="0" smtClean="0"/>
              <a:t>   Водяной пар - это газообразное состояние воды. Водяной пар образуется при испарении воды под воздействием температуры. При поступлении большого количества водяного пара в воздух он может образовывать облака и туман. При более низких температурах воздух может содержать меньшее количество растворённого пара и он выпадает в виде росы или дождя. Водяной пар может переходить непосредственно в твердую фазу в кристаллы льда, образуя снежинки и иней.</a:t>
            </a:r>
          </a:p>
          <a:p>
            <a:pPr>
              <a:lnSpc>
                <a:spcPct val="80000"/>
              </a:lnSpc>
            </a:pP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312285" cy="50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4766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Набираем чистую воду в кастрюлю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2664296" cy="40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Нагреваем кастрюлю с водой при помощи электроплиты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620713"/>
            <a:ext cx="8007350" cy="180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dirty="0" smtClean="0"/>
              <a:t>При повышении температуры воды она начинает испарятся переходя в состояние пара. Встречаясь с более холодной крышкой пар конденсируется обратно в жидкое состояние.</a:t>
            </a:r>
            <a:endParaRPr lang="ru-RU" sz="2400" b="1" i="1" dirty="0"/>
          </a:p>
        </p:txBody>
      </p:sp>
      <p:pic>
        <p:nvPicPr>
          <p:cNvPr id="2051" name="Picture 3" descr="C:\Users\Андрей\Desktop\Вода\WP_20150310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230272" cy="237626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36278" r="2083"/>
          <a:stretch>
            <a:fillRect/>
          </a:stretch>
        </p:blipFill>
        <p:spPr bwMode="auto">
          <a:xfrm>
            <a:off x="467544" y="2276872"/>
            <a:ext cx="3384376" cy="3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139952" y="4797152"/>
            <a:ext cx="4838998" cy="18001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Самое активное испарение воды происходит при нагреве до 100*С (вода кипит).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404813"/>
            <a:ext cx="8007350" cy="194406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Заключение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          Вода играет одну из важнейших ролей в жизни планеты Земля не давая ей перегреваться и не позволяя замерзать. Растворяя в себе соли и минералы вода переносит их по всей планете обогащая землю и способствуя росту растений и живых существ.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           Круговорот воды в природе обеспечивает жизнь на Земле доставляя воду в самые отдаленные уголки и недры нашей планеты.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12879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389877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Содержание</a:t>
            </a:r>
            <a:endParaRPr lang="ru-RU" sz="54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Цели и Задачи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Состояния и свойства воды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Исследовательская часть: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Опыт первый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Опыт второй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Заключение</a:t>
            </a:r>
          </a:p>
        </p:txBody>
      </p:sp>
      <p:pic>
        <p:nvPicPr>
          <p:cNvPr id="1027" name="Picture 3" descr="C:\Users\Андрей\Desktop\Вода\WP_2015020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994" y="3573016"/>
            <a:ext cx="5266471" cy="2958326"/>
          </a:xfrm>
          <a:prstGeom prst="rect">
            <a:avLst/>
          </a:prstGeom>
          <a:noFill/>
        </p:spPr>
      </p:pic>
      <p:pic>
        <p:nvPicPr>
          <p:cNvPr id="1028" name="Picture 4" descr="C:\Users\Андрей\Desktop\Вода\kubik_ld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20" y="1133745"/>
            <a:ext cx="2981132" cy="1863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i="1" u="sng" dirty="0" smtClean="0"/>
              <a:t>Цель и Задачи</a:t>
            </a:r>
            <a:endParaRPr lang="ru-RU" i="1" u="sng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1916832"/>
            <a:ext cx="800735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Развитие наблюдательности, умения сравнивать, анализировать, обобщать, устанавливать причинно-следственные зависимости и делать выводы. 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Сформировать представление о том, из чего состоит вода и как она может изменяться; познакомится с понятиями "твёрдое тело", "жидкость", "газ" и их отличия друг от друга; объяснить, что вещество бывает в трёх состояниях; развивать умение находить различные жидкости в окружающем пространстве.  </a:t>
            </a:r>
            <a:endParaRPr lang="ru-RU" sz="2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u="sng" dirty="0" smtClean="0"/>
              <a:t>Состояния и свойства воды</a:t>
            </a:r>
            <a:endParaRPr lang="ru-RU" i="1" u="sng" dirty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Из </a:t>
            </a:r>
            <a:r>
              <a:rPr lang="ru-RU" b="1" i="1" dirty="0"/>
              <a:t>всех веществ на земле только  вода может быть в трех состояниях: твердом, жидком и </a:t>
            </a:r>
            <a:r>
              <a:rPr lang="ru-RU" b="1" i="1" dirty="0" smtClean="0"/>
              <a:t>газообразном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i="1" dirty="0" smtClean="0"/>
              <a:t>Чистая вода прозрачна, без цвета и запаха. Она способна растворять в себе соли и минералы и другие вещества.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476250"/>
            <a:ext cx="8007350" cy="47529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800" b="1" i="1" u="sng" dirty="0" smtClean="0"/>
              <a:t>Исследовательская часть</a:t>
            </a:r>
          </a:p>
          <a:p>
            <a:pPr algn="ctr">
              <a:lnSpc>
                <a:spcPct val="80000"/>
              </a:lnSpc>
              <a:buNone/>
            </a:pPr>
            <a:endParaRPr lang="ru-RU" sz="2800" b="1" i="1" u="sng" dirty="0" smtClean="0"/>
          </a:p>
          <a:p>
            <a:pPr algn="ctr">
              <a:lnSpc>
                <a:spcPct val="80000"/>
              </a:lnSpc>
              <a:buNone/>
            </a:pPr>
            <a:endParaRPr lang="ru-RU" sz="2800" b="1" i="1" u="sng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/>
              <a:t>Проверяем способность воды растворять в себе соли и минералы.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/>
              <a:t>Переводим чистую воду и полученный в первом опыте раствор в твердое состояние.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/>
              <a:t>Переводим воду из жидкого состояния в парообразное состояние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i="1" u="sng" dirty="0" smtClean="0"/>
              <a:t>Опыт первый </a:t>
            </a:r>
            <a:br>
              <a:rPr lang="ru-RU" sz="3600" i="1" u="sng" dirty="0" smtClean="0"/>
            </a:br>
            <a:r>
              <a:rPr lang="ru-RU" sz="3600" dirty="0" smtClean="0"/>
              <a:t>Проверяем способность воды растворять в себе соли и минералы и другие вещества.</a:t>
            </a:r>
            <a:endParaRPr lang="ru-RU" sz="3600" i="1" u="sng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Для опыта использовали: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чистую воду;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соль;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соду;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мед.</a:t>
            </a:r>
          </a:p>
          <a:p>
            <a:endParaRPr lang="ru-RU" b="1" i="1" dirty="0"/>
          </a:p>
        </p:txBody>
      </p:sp>
      <p:pic>
        <p:nvPicPr>
          <p:cNvPr id="2051" name="Picture 3" descr="C:\Users\Андрей\Desktop\Вода\WP_2015020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6385764" cy="35870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7086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чистую воду добавляем соль и соду. В воде наблюдаем осадок. Начинаем размешивать. </a:t>
            </a:r>
            <a:endParaRPr lang="ru-RU" sz="2800" dirty="0"/>
          </a:p>
        </p:txBody>
      </p:sp>
      <p:pic>
        <p:nvPicPr>
          <p:cNvPr id="3074" name="Picture 2" descr="C:\Users\Андрей\Desktop\Вода\WP_20150202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204395" cy="1800000"/>
          </a:xfrm>
          <a:prstGeom prst="rect">
            <a:avLst/>
          </a:prstGeom>
          <a:noFill/>
        </p:spPr>
      </p:pic>
      <p:pic>
        <p:nvPicPr>
          <p:cNvPr id="3075" name="Picture 3" descr="C:\Users\Андрей\Desktop\Вода\WP_20150202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204396" cy="1800000"/>
          </a:xfrm>
          <a:prstGeom prst="rect">
            <a:avLst/>
          </a:prstGeom>
          <a:noFill/>
        </p:spPr>
      </p:pic>
      <p:pic>
        <p:nvPicPr>
          <p:cNvPr id="3076" name="Picture 4" descr="C:\Users\Андрей\Desktop\Вода\WP_20150202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204395" cy="1800000"/>
          </a:xfrm>
          <a:prstGeom prst="rect">
            <a:avLst/>
          </a:prstGeom>
          <a:noFill/>
        </p:spPr>
      </p:pic>
      <p:pic>
        <p:nvPicPr>
          <p:cNvPr id="3077" name="Picture 5" descr="C:\Users\Андрей\Desktop\Вода\WP_20150202_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3204396" cy="18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20688"/>
            <a:ext cx="8229600" cy="938368"/>
          </a:xfrm>
        </p:spPr>
        <p:txBody>
          <a:bodyPr>
            <a:normAutofit/>
          </a:bodyPr>
          <a:lstStyle/>
          <a:p>
            <a:r>
              <a:rPr lang="ru-RU" sz="2800" i="1" dirty="0"/>
              <a:t>  </a:t>
            </a:r>
            <a:r>
              <a:rPr lang="ru-RU" sz="2800" i="1" dirty="0" smtClean="0"/>
              <a:t>После размешивания, осадок отсутствует, а вода стала мутной растворив в себе соль и соду.</a:t>
            </a:r>
            <a:endParaRPr lang="ru-RU" sz="2800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648072"/>
          </a:xfrm>
        </p:spPr>
        <p:txBody>
          <a:bodyPr/>
          <a:lstStyle/>
          <a:p>
            <a:r>
              <a:rPr lang="ru-RU" dirty="0" smtClean="0"/>
              <a:t>Попробуем растворить мед.</a:t>
            </a:r>
            <a:endParaRPr lang="ru-RU" dirty="0"/>
          </a:p>
        </p:txBody>
      </p:sp>
      <p:pic>
        <p:nvPicPr>
          <p:cNvPr id="4098" name="Picture 2" descr="C:\Users\Андрей\Desktop\Вода\WP_20150202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204396" cy="1800000"/>
          </a:xfrm>
          <a:prstGeom prst="rect">
            <a:avLst/>
          </a:prstGeom>
          <a:noFill/>
        </p:spPr>
      </p:pic>
      <p:pic>
        <p:nvPicPr>
          <p:cNvPr id="4099" name="Picture 3" descr="C:\Users\Андрей\Desktop\Вода\WP_20150202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3204396" cy="1800000"/>
          </a:xfrm>
          <a:prstGeom prst="rect">
            <a:avLst/>
          </a:prstGeom>
          <a:noFill/>
        </p:spPr>
      </p:pic>
      <p:pic>
        <p:nvPicPr>
          <p:cNvPr id="4100" name="Picture 4" descr="C:\Users\Андрей\Desktop\Вода\WP_20150202_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3204396" cy="18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404813"/>
            <a:ext cx="8007350" cy="1223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dirty="0" smtClean="0"/>
              <a:t>После растворения меда, раствор изменил цвет приобретя желтоватый оттенок. </a:t>
            </a:r>
            <a:endParaRPr lang="ru-RU" sz="2400" b="1" i="1" dirty="0"/>
          </a:p>
        </p:txBody>
      </p:sp>
      <p:pic>
        <p:nvPicPr>
          <p:cNvPr id="5122" name="Picture 2" descr="C:\Users\Андрей\Desktop\Вода\WP_20150202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204396" cy="1800000"/>
          </a:xfrm>
          <a:prstGeom prst="rect">
            <a:avLst/>
          </a:prstGeom>
          <a:noFill/>
        </p:spPr>
      </p:pic>
      <p:pic>
        <p:nvPicPr>
          <p:cNvPr id="5123" name="Picture 3" descr="C:\Users\Андрей\Desktop\Вода\WP_20150202_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5472608" cy="30741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2746</TotalTime>
  <Words>453</Words>
  <Application>Microsoft Office PowerPoint</Application>
  <PresentationFormat>Экран (4:3)</PresentationFormat>
  <Paragraphs>68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Научно- исследовательская работа на тему:</vt:lpstr>
      <vt:lpstr>Содержание</vt:lpstr>
      <vt:lpstr>Цель и Задачи</vt:lpstr>
      <vt:lpstr>Состояния и свойства воды</vt:lpstr>
      <vt:lpstr>Презентация PowerPoint</vt:lpstr>
      <vt:lpstr>Опыт первый  Проверяем способность воды растворять в себе соли и минералы и другие вещества.</vt:lpstr>
      <vt:lpstr>В чистую воду добавляем соль и соду. В воде наблюдаем осадок. Начинаем размешивать. </vt:lpstr>
      <vt:lpstr>  После размешивания, осадок отсутствует, а вода стала мутной растворив в себе соль и соду.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 исследовательская работа на тему:</dc:title>
  <dc:creator>екатерина</dc:creator>
  <cp:lastModifiedBy>Света</cp:lastModifiedBy>
  <cp:revision>94</cp:revision>
  <dcterms:created xsi:type="dcterms:W3CDTF">2013-03-13T23:00:40Z</dcterms:created>
  <dcterms:modified xsi:type="dcterms:W3CDTF">2015-03-24T04:35:04Z</dcterms:modified>
</cp:coreProperties>
</file>