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127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ий стол\Материл для работы\Шаблоны презентации\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1052736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Практикум с воспитателями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««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Минутки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здоровья»</a:t>
            </a:r>
          </a:p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как средство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профилактики </a:t>
            </a:r>
          </a:p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сохранения </a:t>
            </a: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здоровья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воспитанников»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5229493"/>
            <a:ext cx="532859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Меркурьева О.Б.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МБДОУ «</a:t>
            </a:r>
            <a:r>
              <a:rPr lang="ru-RU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Добрянский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детский сад №21»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5039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ий стол\Материл для работы\Шаблоны презентации\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260648"/>
            <a:ext cx="828092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Шалтай-Болтай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Сидел на стене.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Шалтай-Болтай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Свалился во сне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Ребенок 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поворачивает туловище вправо и влево, руки свободно болтаются — как у тряпичной куклы. На слова «свалился во сне» резко наклонить корпус тела вниз.</a:t>
            </a:r>
            <a:endParaRPr lang="ru-RU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324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ий стол\Материл для работы\Шаблоны презентации\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260649"/>
            <a:ext cx="8424936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-Любопытная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Варвара смотрит влево, смотрит вправо!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-А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теперь вперед! Тут немного отдохнет!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-А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Варвара смотрит вверх – выше всех, дальше всех! 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теперь смотрит вниз!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-А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теперь глаза закрыла, и открыла, и закрыла.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-Веселы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бодры мы снова, и к занятию готовы!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772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ий стол\Материл для работы\Шаблоны презентации\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188640"/>
            <a:ext cx="8424936" cy="5148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Колобок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колобок, колобок – румяный бок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-По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дорожке покатился и назад не воротился!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-Встретил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мишку, волка, зайку, все играл на балалайке.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-У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лисы сел на носу, больше нет его в лесу!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63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ий стол\Материл для работы\Шаблоны презентации\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332656"/>
            <a:ext cx="7992888" cy="603857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 шагай, ты шагай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Своей дорогой не зевай! 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(шагать в любом направлении)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 шагай, ты шагай,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Себе пару выбирай 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(найти партнера и встать к нему лицом.)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Поздоровайся ладошкой (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хлопнуть в ладоши партнера,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Поздоровайся и ножкой (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коснуться ног партнера,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Плечиком и локотком 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(коснуться плечами и локтями друг друга)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И, конечно, </a:t>
            </a:r>
            <a:r>
              <a:rPr lang="ru-RU" sz="1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язычком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-Здравствуй!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1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Ты шагай, ты шагай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Своей дорогой не зевай! 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(шагать в любом направлении)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 шагай, ты шагай,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Другую пару выбирай 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(найти другого партнера,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Поздоровайся головкой (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кивать головой,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ты делаешь все ловко (</a:t>
            </a:r>
            <a:r>
              <a:rPr lang="ru-RU" sz="1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показать поднятый вверх большой палец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остальные собраны в кулак)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Пальчиками, кулачком (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коснуться пальцев и кулачков партнера,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И, конечно, </a:t>
            </a:r>
            <a:r>
              <a:rPr lang="ru-RU" sz="1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язычком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-Доброе утро!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1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 шагай, ты шагай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Своей дорогой не зевай! 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(шагать в любом направлении)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 шагай, ты шагай,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Другую пару выбирай 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(найти нового партнера)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Поздоровайся макушкой (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коснуться макушки партнера,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своим красивым ушком, (коснуться уха партнера,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Спинкой, тепленьким бочком 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(коснуться спины и бока партнера)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И, конечно, </a:t>
            </a:r>
            <a:r>
              <a:rPr lang="ru-RU" sz="1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язычком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-Привет!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376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ий стол\Материл для работы\Шаблоны презентации\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404664"/>
            <a:ext cx="7776864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«Минутки здоровья»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оказывают комплексное воздействие как на физическое, так и на познавательное, речевое, художественно- эстетическое, социально – коммуникативное развитие детей.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«Минутки здоровья»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позволяют сформировать у ребенка интерес к своему здоровью, стремление беречь его, повышают внутреннюю активность, самооценку, расширяют кругозор.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862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ds04.infourok.ru/uploads/ex/1248/0001bff7-9685ebb4/4/img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013" y="0"/>
            <a:ext cx="9264013" cy="694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298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ий стол\Материл для работы\Шаблоны презентации\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692696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«Забота о здоровье – это важнейший труд воспитателя. От жизнерадостности детей зависит их духовная жизнь, мировоззрение, умственное развитие</a:t>
            </a:r>
            <a:r>
              <a:rPr lang="ru-RU" sz="3200" i="1">
                <a:latin typeface="Times New Roman" pitchFamily="18" charset="0"/>
                <a:cs typeface="Times New Roman" pitchFamily="18" charset="0"/>
              </a:rPr>
              <a:t>, </a:t>
            </a:r>
            <a:endParaRPr lang="ru-RU" sz="3200" i="1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прочность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знаний, вера в свои силы».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В. А. Сухомлинский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046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ий стол\Материл для работы\Шаблоны презентации\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1412776"/>
            <a:ext cx="7920880" cy="4025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Профессиональное здоровье педагога является основой эффективной работы ДОУ. </a:t>
            </a: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Оно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определяется как способность организма сохранять и активизировать защитные и регуляторные механизмы, обеспечивающие работоспособность и эффективность педагогической деятельности, и развитие личности педагога.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971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ий стол\Материл для работы\Шаблоны презентации\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404664"/>
            <a:ext cx="82089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«Минутки здоровья» 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Доброе </a:t>
            </a: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утро, улыбнись скорее,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сегодня весь день будет веселее.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 погладим лобик, носик и щечки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Будем все красивые как в саду цветочки.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Разотрем ладошки сильнее, сильнее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теперь похлопаем смелее, смелее.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Ушки мы теперь потрем и здоровье сбережем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Улыбнемся снова, будем все здоровы.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573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ий стол\Материл для работы\Шаблоны презентации\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476672"/>
            <a:ext cx="8424936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«Лечим медвежонка»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массаж шеи и грудной области)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Медвежонок наш простужен,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 ему сегодня нужен.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 дадим его на ужин. 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поглаживание шеи от подбородка к грудному отделу)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потом, а потом медом грудку разотрем. (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поглаживание области грудной клетки дугообразными движениями рук сверху вниз и наоборот).</a:t>
            </a:r>
            <a:endParaRPr lang="ru-RU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389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ий стол\Материл для работы\Шаблоны презентации\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404664"/>
            <a:ext cx="7848872" cy="3237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Кусается сильно котенок глупыш,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 думает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это не палец, а мышь,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 я же играю с тобою малыш,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будешь кусаться, скажу тебе – </a:t>
            </a:r>
            <a:r>
              <a:rPr lang="ru-RU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«Кыш»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947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ий стол\Материл для работы\Шаблоны презентации\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332657"/>
            <a:ext cx="7920880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мячом круги катаю, 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взад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вперед его гоняю.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 поглажу я ладошку, 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будто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сметаю крошку,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сожму его немножко, 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сжимает лапку кошка,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Каждым пальцем мяч прижму, 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другой рукой начну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69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ий стол\Материл для работы\Шаблоны презентации\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404664"/>
            <a:ext cx="8280920" cy="5153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-1,2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,.3,4,5, вышли пальцы погулять,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-Этот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пальчик самый сильный, самый смелый и большой,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-Этот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пальчик для того, чтоб показывать его,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-Этот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пальчик самый длинный и стоит он в середине,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-Этот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пальчик безымянный, он избалованный самый,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-А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мизинчик хоть и мал, очень ловок и удал.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74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ий стол\Материл для работы\Шаблоны презентации\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332657"/>
            <a:ext cx="8424936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«Корова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регулировка процесса дыхания, развитие дыхательных мышц)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Вот мы слышим на лугу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Зазвучало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 «Му-му-</a:t>
            </a:r>
            <a:r>
              <a:rPr lang="ru-RU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Будем тоже мы мычать и дыханье проверять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 делают глубокий спокойный вдох и продолжительный выдох)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9642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</TotalTime>
  <Words>373</Words>
  <Application>Microsoft Office PowerPoint</Application>
  <PresentationFormat>Экран (4:3)</PresentationFormat>
  <Paragraphs>100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User's</dc:creator>
  <cp:lastModifiedBy>Ольга</cp:lastModifiedBy>
  <cp:revision>29</cp:revision>
  <dcterms:created xsi:type="dcterms:W3CDTF">2022-04-12T16:15:44Z</dcterms:created>
  <dcterms:modified xsi:type="dcterms:W3CDTF">2022-04-13T06:54:10Z</dcterms:modified>
</cp:coreProperties>
</file>