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нышко\Desktop\днв\IMG_4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7557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332656"/>
            <a:ext cx="295232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Фотоотчет по семинару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3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ышко\Desktop\днв\IMG_4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4" y="8797"/>
            <a:ext cx="9159894" cy="68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нышко\Desktop\днв\IMG_4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нышко\Desktop\днв\IMG_4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нышко\Desktop\днв\IMG_4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Солнышко</cp:lastModifiedBy>
  <cp:revision>1</cp:revision>
  <dcterms:created xsi:type="dcterms:W3CDTF">2018-05-11T07:33:38Z</dcterms:created>
  <dcterms:modified xsi:type="dcterms:W3CDTF">2018-05-11T07:39:18Z</dcterms:modified>
</cp:coreProperties>
</file>