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291" r:id="rId3"/>
    <p:sldId id="294" r:id="rId4"/>
    <p:sldId id="295" r:id="rId5"/>
    <p:sldId id="256" r:id="rId6"/>
    <p:sldId id="29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89" r:id="rId18"/>
    <p:sldId id="290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5" r:id="rId37"/>
    <p:sldId id="286" r:id="rId38"/>
    <p:sldId id="284" r:id="rId39"/>
    <p:sldId id="287" r:id="rId40"/>
    <p:sldId id="288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BC514-1D5A-4694-9010-A9234BCE0360}" type="datetimeFigureOut">
              <a:rPr lang="ru-RU" smtClean="0"/>
              <a:pPr/>
              <a:t>09.10.2023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9D6C7-DDF0-4F0F-BF04-19E18C0FA0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BC514-1D5A-4694-9010-A9234BCE0360}" type="datetimeFigureOut">
              <a:rPr lang="ru-RU" smtClean="0"/>
              <a:pPr/>
              <a:t>09.10.2023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9D6C7-DDF0-4F0F-BF04-19E18C0FA0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BC514-1D5A-4694-9010-A9234BCE0360}" type="datetimeFigureOut">
              <a:rPr lang="ru-RU" smtClean="0"/>
              <a:pPr/>
              <a:t>09.10.2023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9D6C7-DDF0-4F0F-BF04-19E18C0FA0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BC514-1D5A-4694-9010-A9234BCE0360}" type="datetimeFigureOut">
              <a:rPr lang="ru-RU" smtClean="0"/>
              <a:pPr/>
              <a:t>09.10.2023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9D6C7-DDF0-4F0F-BF04-19E18C0FA0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BC514-1D5A-4694-9010-A9234BCE0360}" type="datetimeFigureOut">
              <a:rPr lang="ru-RU" smtClean="0"/>
              <a:pPr/>
              <a:t>09.10.2023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9D6C7-DDF0-4F0F-BF04-19E18C0FA0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BC514-1D5A-4694-9010-A9234BCE0360}" type="datetimeFigureOut">
              <a:rPr lang="ru-RU" smtClean="0"/>
              <a:pPr/>
              <a:t>09.10.2023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9D6C7-DDF0-4F0F-BF04-19E18C0FA0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BC514-1D5A-4694-9010-A9234BCE0360}" type="datetimeFigureOut">
              <a:rPr lang="ru-RU" smtClean="0"/>
              <a:pPr/>
              <a:t>09.10.2023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9D6C7-DDF0-4F0F-BF04-19E18C0FA0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BC514-1D5A-4694-9010-A9234BCE0360}" type="datetimeFigureOut">
              <a:rPr lang="ru-RU" smtClean="0"/>
              <a:pPr/>
              <a:t>09.10.2023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9D6C7-DDF0-4F0F-BF04-19E18C0FA0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BC514-1D5A-4694-9010-A9234BCE0360}" type="datetimeFigureOut">
              <a:rPr lang="ru-RU" smtClean="0"/>
              <a:pPr/>
              <a:t>09.10.2023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9D6C7-DDF0-4F0F-BF04-19E18C0FA0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BC514-1D5A-4694-9010-A9234BCE0360}" type="datetimeFigureOut">
              <a:rPr lang="ru-RU" smtClean="0"/>
              <a:pPr/>
              <a:t>09.10.2023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9D6C7-DDF0-4F0F-BF04-19E18C0FA0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BC514-1D5A-4694-9010-A9234BCE0360}" type="datetimeFigureOut">
              <a:rPr lang="ru-RU" smtClean="0"/>
              <a:pPr/>
              <a:t>09.10.2023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9D6C7-DDF0-4F0F-BF04-19E18C0FA0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0BC514-1D5A-4694-9010-A9234BCE0360}" type="datetimeFigureOut">
              <a:rPr lang="ru-RU" smtClean="0"/>
              <a:pPr/>
              <a:t>09.10.2023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9D6C7-DDF0-4F0F-BF04-19E18C0FA04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68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6" Type="http://schemas.openxmlformats.org/officeDocument/2006/relationships/image" Target="../media/image67.png"/><Relationship Id="rId5" Type="http://schemas.openxmlformats.org/officeDocument/2006/relationships/image" Target="../media/image63.png"/><Relationship Id="rId4" Type="http://schemas.openxmlformats.org/officeDocument/2006/relationships/slide" Target="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69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wav"/><Relationship Id="rId6" Type="http://schemas.openxmlformats.org/officeDocument/2006/relationships/image" Target="../media/image5.png"/><Relationship Id="rId5" Type="http://schemas.openxmlformats.org/officeDocument/2006/relationships/image" Target="../media/image63.png"/><Relationship Id="rId4" Type="http://schemas.openxmlformats.org/officeDocument/2006/relationships/slide" Target="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1.wav"/><Relationship Id="rId6" Type="http://schemas.openxmlformats.org/officeDocument/2006/relationships/image" Target="../media/image71.png"/><Relationship Id="rId5" Type="http://schemas.openxmlformats.org/officeDocument/2006/relationships/image" Target="../media/image63.png"/><Relationship Id="rId4" Type="http://schemas.openxmlformats.org/officeDocument/2006/relationships/slide" Target="slide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slide" Target="slide7.xml"/><Relationship Id="rId7" Type="http://schemas.openxmlformats.org/officeDocument/2006/relationships/image" Target="../media/image75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2.wav"/><Relationship Id="rId6" Type="http://schemas.openxmlformats.org/officeDocument/2006/relationships/image" Target="../media/image74.jpeg"/><Relationship Id="rId11" Type="http://schemas.openxmlformats.org/officeDocument/2006/relationships/image" Target="../media/image78.png"/><Relationship Id="rId5" Type="http://schemas.openxmlformats.org/officeDocument/2006/relationships/image" Target="../media/image73.png"/><Relationship Id="rId10" Type="http://schemas.openxmlformats.org/officeDocument/2006/relationships/image" Target="../media/image77.png"/><Relationship Id="rId4" Type="http://schemas.openxmlformats.org/officeDocument/2006/relationships/image" Target="../media/image60.png"/><Relationship Id="rId9" Type="http://schemas.openxmlformats.org/officeDocument/2006/relationships/image" Target="../media/image7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slide" Target="slide7.xml"/><Relationship Id="rId7" Type="http://schemas.openxmlformats.org/officeDocument/2006/relationships/image" Target="../media/image80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3.wav"/><Relationship Id="rId6" Type="http://schemas.openxmlformats.org/officeDocument/2006/relationships/image" Target="../media/image12.png"/><Relationship Id="rId5" Type="http://schemas.openxmlformats.org/officeDocument/2006/relationships/image" Target="../media/image79.gif"/><Relationship Id="rId4" Type="http://schemas.openxmlformats.org/officeDocument/2006/relationships/image" Target="../media/image60.png"/><Relationship Id="rId9" Type="http://schemas.openxmlformats.org/officeDocument/2006/relationships/image" Target="../media/image8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slide" Target="slide7.xml"/><Relationship Id="rId7" Type="http://schemas.openxmlformats.org/officeDocument/2006/relationships/image" Target="../media/image85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4.wav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10" Type="http://schemas.openxmlformats.org/officeDocument/2006/relationships/image" Target="../media/image88.jpeg"/><Relationship Id="rId4" Type="http://schemas.openxmlformats.org/officeDocument/2006/relationships/image" Target="../media/image63.png"/><Relationship Id="rId9" Type="http://schemas.openxmlformats.org/officeDocument/2006/relationships/image" Target="../media/image8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slide" Target="slide7.xml"/><Relationship Id="rId7" Type="http://schemas.openxmlformats.org/officeDocument/2006/relationships/image" Target="../media/image90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5.wav"/><Relationship Id="rId6" Type="http://schemas.openxmlformats.org/officeDocument/2006/relationships/image" Target="../media/image20.png"/><Relationship Id="rId5" Type="http://schemas.openxmlformats.org/officeDocument/2006/relationships/image" Target="../media/image89.png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2.jpeg"/><Relationship Id="rId7" Type="http://schemas.openxmlformats.org/officeDocument/2006/relationships/image" Target="../media/image9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6.wav"/><Relationship Id="rId6" Type="http://schemas.openxmlformats.org/officeDocument/2006/relationships/image" Target="../media/image60.png"/><Relationship Id="rId5" Type="http://schemas.openxmlformats.org/officeDocument/2006/relationships/slide" Target="slide7.xml"/><Relationship Id="rId4" Type="http://schemas.openxmlformats.org/officeDocument/2006/relationships/image" Target="../media/image9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6.jpeg"/><Relationship Id="rId7" Type="http://schemas.openxmlformats.org/officeDocument/2006/relationships/image" Target="../media/image9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7.wav"/><Relationship Id="rId6" Type="http://schemas.openxmlformats.org/officeDocument/2006/relationships/image" Target="../media/image63.png"/><Relationship Id="rId5" Type="http://schemas.openxmlformats.org/officeDocument/2006/relationships/slide" Target="slide7.xml"/><Relationship Id="rId4" Type="http://schemas.openxmlformats.org/officeDocument/2006/relationships/image" Target="../media/image9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7" Type="http://schemas.openxmlformats.org/officeDocument/2006/relationships/image" Target="../media/image100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8.wav"/><Relationship Id="rId6" Type="http://schemas.openxmlformats.org/officeDocument/2006/relationships/image" Target="../media/image99.png"/><Relationship Id="rId5" Type="http://schemas.openxmlformats.org/officeDocument/2006/relationships/image" Target="../media/image19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9.wav"/><Relationship Id="rId6" Type="http://schemas.openxmlformats.org/officeDocument/2006/relationships/image" Target="../media/image102.jpeg"/><Relationship Id="rId5" Type="http://schemas.openxmlformats.org/officeDocument/2006/relationships/image" Target="../media/image101.png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0.wav"/><Relationship Id="rId6" Type="http://schemas.openxmlformats.org/officeDocument/2006/relationships/image" Target="../media/image104.jpeg"/><Relationship Id="rId5" Type="http://schemas.openxmlformats.org/officeDocument/2006/relationships/image" Target="../media/image103.png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7" Type="http://schemas.openxmlformats.org/officeDocument/2006/relationships/image" Target="../media/image10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1.wav"/><Relationship Id="rId6" Type="http://schemas.openxmlformats.org/officeDocument/2006/relationships/image" Target="../media/image106.jpeg"/><Relationship Id="rId5" Type="http://schemas.openxmlformats.org/officeDocument/2006/relationships/image" Target="../media/image105.png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7" Type="http://schemas.openxmlformats.org/officeDocument/2006/relationships/image" Target="../media/image110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2.wav"/><Relationship Id="rId6" Type="http://schemas.openxmlformats.org/officeDocument/2006/relationships/image" Target="../media/image109.jpeg"/><Relationship Id="rId5" Type="http://schemas.openxmlformats.org/officeDocument/2006/relationships/image" Target="../media/image108.png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7" Type="http://schemas.openxmlformats.org/officeDocument/2006/relationships/image" Target="../media/image9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3.wav"/><Relationship Id="rId6" Type="http://schemas.openxmlformats.org/officeDocument/2006/relationships/image" Target="../media/image112.jpeg"/><Relationship Id="rId5" Type="http://schemas.openxmlformats.org/officeDocument/2006/relationships/image" Target="../media/image111.png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7" Type="http://schemas.openxmlformats.org/officeDocument/2006/relationships/image" Target="../media/image115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4.wav"/><Relationship Id="rId6" Type="http://schemas.openxmlformats.org/officeDocument/2006/relationships/image" Target="../media/image114.jpeg"/><Relationship Id="rId5" Type="http://schemas.openxmlformats.org/officeDocument/2006/relationships/image" Target="../media/image113.png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7" Type="http://schemas.openxmlformats.org/officeDocument/2006/relationships/image" Target="../media/image11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5.wav"/><Relationship Id="rId6" Type="http://schemas.openxmlformats.org/officeDocument/2006/relationships/image" Target="../media/image117.jpeg"/><Relationship Id="rId5" Type="http://schemas.openxmlformats.org/officeDocument/2006/relationships/image" Target="../media/image116.png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7" Type="http://schemas.openxmlformats.org/officeDocument/2006/relationships/image" Target="../media/image9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6.wav"/><Relationship Id="rId6" Type="http://schemas.openxmlformats.org/officeDocument/2006/relationships/image" Target="../media/image121.jpe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7" Type="http://schemas.openxmlformats.org/officeDocument/2006/relationships/image" Target="../media/image11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7.wav"/><Relationship Id="rId6" Type="http://schemas.openxmlformats.org/officeDocument/2006/relationships/image" Target="../media/image124.jpe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slide" Target="slide7.xml"/><Relationship Id="rId7" Type="http://schemas.openxmlformats.org/officeDocument/2006/relationships/image" Target="../media/image110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8.wav"/><Relationship Id="rId6" Type="http://schemas.openxmlformats.org/officeDocument/2006/relationships/image" Target="../media/image126.jpeg"/><Relationship Id="rId5" Type="http://schemas.openxmlformats.org/officeDocument/2006/relationships/image" Target="../media/image125.png"/><Relationship Id="rId4" Type="http://schemas.openxmlformats.org/officeDocument/2006/relationships/image" Target="../media/image119.png"/><Relationship Id="rId9" Type="http://schemas.openxmlformats.org/officeDocument/2006/relationships/image" Target="../media/image12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eg"/><Relationship Id="rId3" Type="http://schemas.openxmlformats.org/officeDocument/2006/relationships/slide" Target="slide7.xml"/><Relationship Id="rId7" Type="http://schemas.openxmlformats.org/officeDocument/2006/relationships/image" Target="../media/image13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9.wav"/><Relationship Id="rId6" Type="http://schemas.openxmlformats.org/officeDocument/2006/relationships/image" Target="../media/image130.jpeg"/><Relationship Id="rId5" Type="http://schemas.openxmlformats.org/officeDocument/2006/relationships/image" Target="../media/image129.png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3" Type="http://schemas.openxmlformats.org/officeDocument/2006/relationships/slide" Target="slide7.xml"/><Relationship Id="rId7" Type="http://schemas.openxmlformats.org/officeDocument/2006/relationships/image" Target="../media/image9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0.wav"/><Relationship Id="rId6" Type="http://schemas.openxmlformats.org/officeDocument/2006/relationships/image" Target="../media/image134.jpeg"/><Relationship Id="rId5" Type="http://schemas.openxmlformats.org/officeDocument/2006/relationships/image" Target="../media/image133.png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slide" Target="slide7.xml"/><Relationship Id="rId7" Type="http://schemas.openxmlformats.org/officeDocument/2006/relationships/image" Target="../media/image13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1.wav"/><Relationship Id="rId6" Type="http://schemas.openxmlformats.org/officeDocument/2006/relationships/image" Target="../media/image137.jpeg"/><Relationship Id="rId5" Type="http://schemas.openxmlformats.org/officeDocument/2006/relationships/image" Target="../media/image136.png"/><Relationship Id="rId4" Type="http://schemas.openxmlformats.org/officeDocument/2006/relationships/image" Target="../media/image11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jpeg"/><Relationship Id="rId3" Type="http://schemas.openxmlformats.org/officeDocument/2006/relationships/slide" Target="slide7.xml"/><Relationship Id="rId7" Type="http://schemas.openxmlformats.org/officeDocument/2006/relationships/image" Target="../media/image14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2.wav"/><Relationship Id="rId6" Type="http://schemas.openxmlformats.org/officeDocument/2006/relationships/image" Target="../media/image141.jpeg"/><Relationship Id="rId5" Type="http://schemas.openxmlformats.org/officeDocument/2006/relationships/image" Target="../media/image140.png"/><Relationship Id="rId4" Type="http://schemas.openxmlformats.org/officeDocument/2006/relationships/image" Target="../media/image11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jpeg"/><Relationship Id="rId3" Type="http://schemas.openxmlformats.org/officeDocument/2006/relationships/image" Target="../media/image5.png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3.wav"/><Relationship Id="rId6" Type="http://schemas.openxmlformats.org/officeDocument/2006/relationships/slide" Target="slide7.xml"/><Relationship Id="rId5" Type="http://schemas.openxmlformats.org/officeDocument/2006/relationships/image" Target="../media/image12.png"/><Relationship Id="rId4" Type="http://schemas.openxmlformats.org/officeDocument/2006/relationships/image" Target="../media/image14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7" Type="http://schemas.openxmlformats.org/officeDocument/2006/relationships/image" Target="../media/image8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4.wav"/><Relationship Id="rId6" Type="http://schemas.openxmlformats.org/officeDocument/2006/relationships/image" Target="../media/image2.png"/><Relationship Id="rId5" Type="http://schemas.openxmlformats.org/officeDocument/2006/relationships/image" Target="../media/image147.png"/><Relationship Id="rId4" Type="http://schemas.openxmlformats.org/officeDocument/2006/relationships/slide" Target="slide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148.jpeg"/><Relationship Id="rId7" Type="http://schemas.openxmlformats.org/officeDocument/2006/relationships/image" Target="../media/image14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5.wav"/><Relationship Id="rId6" Type="http://schemas.openxmlformats.org/officeDocument/2006/relationships/image" Target="../media/image131.png"/><Relationship Id="rId5" Type="http://schemas.openxmlformats.org/officeDocument/2006/relationships/image" Target="../media/image122.png"/><Relationship Id="rId4" Type="http://schemas.openxmlformats.org/officeDocument/2006/relationships/slide" Target="slide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image" Target="../media/image151.jpe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6.wav"/><Relationship Id="rId6" Type="http://schemas.openxmlformats.org/officeDocument/2006/relationships/image" Target="../media/image147.png"/><Relationship Id="rId5" Type="http://schemas.openxmlformats.org/officeDocument/2006/relationships/slide" Target="slide7.xml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jpeg"/><Relationship Id="rId3" Type="http://schemas.openxmlformats.org/officeDocument/2006/relationships/image" Target="../media/image153.jpe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7.wav"/><Relationship Id="rId6" Type="http://schemas.openxmlformats.org/officeDocument/2006/relationships/image" Target="../media/image60.png"/><Relationship Id="rId5" Type="http://schemas.openxmlformats.org/officeDocument/2006/relationships/slide" Target="slide7.xml"/><Relationship Id="rId4" Type="http://schemas.openxmlformats.org/officeDocument/2006/relationships/image" Target="../media/image15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image" Target="../media/image156.jpeg"/><Relationship Id="rId7" Type="http://schemas.openxmlformats.org/officeDocument/2006/relationships/image" Target="../media/image15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8.wav"/><Relationship Id="rId6" Type="http://schemas.openxmlformats.org/officeDocument/2006/relationships/image" Target="../media/image138.png"/><Relationship Id="rId5" Type="http://schemas.openxmlformats.org/officeDocument/2006/relationships/image" Target="../media/image60.png"/><Relationship Id="rId10" Type="http://schemas.openxmlformats.org/officeDocument/2006/relationships/image" Target="../media/image82.png"/><Relationship Id="rId4" Type="http://schemas.openxmlformats.org/officeDocument/2006/relationships/slide" Target="slide7.xml"/><Relationship Id="rId9" Type="http://schemas.openxmlformats.org/officeDocument/2006/relationships/image" Target="../media/image15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gi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jpeg"/><Relationship Id="rId3" Type="http://schemas.openxmlformats.org/officeDocument/2006/relationships/image" Target="../media/image160.jpeg"/><Relationship Id="rId7" Type="http://schemas.openxmlformats.org/officeDocument/2006/relationships/image" Target="../media/image16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9.wav"/><Relationship Id="rId6" Type="http://schemas.openxmlformats.org/officeDocument/2006/relationships/image" Target="../media/image60.png"/><Relationship Id="rId5" Type="http://schemas.openxmlformats.org/officeDocument/2006/relationships/slide" Target="slide7.xml"/><Relationship Id="rId10" Type="http://schemas.openxmlformats.org/officeDocument/2006/relationships/image" Target="../media/image82.png"/><Relationship Id="rId4" Type="http://schemas.openxmlformats.org/officeDocument/2006/relationships/image" Target="../media/image19.png"/><Relationship Id="rId9" Type="http://schemas.openxmlformats.org/officeDocument/2006/relationships/image" Target="../media/image16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4.wav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slide" Target="slide13.xml"/><Relationship Id="rId18" Type="http://schemas.openxmlformats.org/officeDocument/2006/relationships/image" Target="../media/image31.jpeg"/><Relationship Id="rId26" Type="http://schemas.openxmlformats.org/officeDocument/2006/relationships/image" Target="../media/image35.jpeg"/><Relationship Id="rId39" Type="http://schemas.openxmlformats.org/officeDocument/2006/relationships/slide" Target="slide26.xml"/><Relationship Id="rId21" Type="http://schemas.openxmlformats.org/officeDocument/2006/relationships/slide" Target="slide17.xml"/><Relationship Id="rId34" Type="http://schemas.openxmlformats.org/officeDocument/2006/relationships/image" Target="../media/image39.jpeg"/><Relationship Id="rId42" Type="http://schemas.openxmlformats.org/officeDocument/2006/relationships/image" Target="../media/image43.jpeg"/><Relationship Id="rId47" Type="http://schemas.openxmlformats.org/officeDocument/2006/relationships/slide" Target="slide30.xml"/><Relationship Id="rId50" Type="http://schemas.openxmlformats.org/officeDocument/2006/relationships/image" Target="../media/image47.jpeg"/><Relationship Id="rId55" Type="http://schemas.openxmlformats.org/officeDocument/2006/relationships/slide" Target="slide34.xml"/><Relationship Id="rId63" Type="http://schemas.openxmlformats.org/officeDocument/2006/relationships/slide" Target="slide38.xml"/><Relationship Id="rId68" Type="http://schemas.openxmlformats.org/officeDocument/2006/relationships/image" Target="../media/image56.jpeg"/><Relationship Id="rId7" Type="http://schemas.openxmlformats.org/officeDocument/2006/relationships/slide" Target="slide10.xml"/><Relationship Id="rId71" Type="http://schemas.openxmlformats.org/officeDocument/2006/relationships/image" Target="../media/image58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0.jpeg"/><Relationship Id="rId29" Type="http://schemas.openxmlformats.org/officeDocument/2006/relationships/slide" Target="slide21.xml"/><Relationship Id="rId1" Type="http://schemas.openxmlformats.org/officeDocument/2006/relationships/audio" Target="../media/audio6.wav"/><Relationship Id="rId6" Type="http://schemas.openxmlformats.org/officeDocument/2006/relationships/image" Target="../media/image25.jpeg"/><Relationship Id="rId11" Type="http://schemas.openxmlformats.org/officeDocument/2006/relationships/slide" Target="slide12.xml"/><Relationship Id="rId24" Type="http://schemas.openxmlformats.org/officeDocument/2006/relationships/image" Target="../media/image34.jpeg"/><Relationship Id="rId32" Type="http://schemas.openxmlformats.org/officeDocument/2006/relationships/image" Target="../media/image38.jpeg"/><Relationship Id="rId37" Type="http://schemas.openxmlformats.org/officeDocument/2006/relationships/slide" Target="slide25.xml"/><Relationship Id="rId40" Type="http://schemas.openxmlformats.org/officeDocument/2006/relationships/image" Target="../media/image42.jpeg"/><Relationship Id="rId45" Type="http://schemas.openxmlformats.org/officeDocument/2006/relationships/slide" Target="slide29.xml"/><Relationship Id="rId53" Type="http://schemas.openxmlformats.org/officeDocument/2006/relationships/slide" Target="slide33.xml"/><Relationship Id="rId58" Type="http://schemas.openxmlformats.org/officeDocument/2006/relationships/image" Target="../media/image51.jpeg"/><Relationship Id="rId66" Type="http://schemas.openxmlformats.org/officeDocument/2006/relationships/image" Target="../media/image55.jpeg"/><Relationship Id="rId5" Type="http://schemas.openxmlformats.org/officeDocument/2006/relationships/slide" Target="slide9.xml"/><Relationship Id="rId15" Type="http://schemas.openxmlformats.org/officeDocument/2006/relationships/slide" Target="slide14.xml"/><Relationship Id="rId23" Type="http://schemas.openxmlformats.org/officeDocument/2006/relationships/slide" Target="slide18.xml"/><Relationship Id="rId28" Type="http://schemas.openxmlformats.org/officeDocument/2006/relationships/image" Target="../media/image36.jpeg"/><Relationship Id="rId36" Type="http://schemas.openxmlformats.org/officeDocument/2006/relationships/image" Target="../media/image40.jpeg"/><Relationship Id="rId49" Type="http://schemas.openxmlformats.org/officeDocument/2006/relationships/slide" Target="slide31.xml"/><Relationship Id="rId57" Type="http://schemas.openxmlformats.org/officeDocument/2006/relationships/slide" Target="slide35.xml"/><Relationship Id="rId61" Type="http://schemas.openxmlformats.org/officeDocument/2006/relationships/slide" Target="slide37.xml"/><Relationship Id="rId10" Type="http://schemas.openxmlformats.org/officeDocument/2006/relationships/image" Target="../media/image27.jpeg"/><Relationship Id="rId19" Type="http://schemas.openxmlformats.org/officeDocument/2006/relationships/slide" Target="slide16.xml"/><Relationship Id="rId31" Type="http://schemas.openxmlformats.org/officeDocument/2006/relationships/slide" Target="slide22.xml"/><Relationship Id="rId44" Type="http://schemas.openxmlformats.org/officeDocument/2006/relationships/image" Target="../media/image44.jpeg"/><Relationship Id="rId52" Type="http://schemas.openxmlformats.org/officeDocument/2006/relationships/image" Target="../media/image48.jpeg"/><Relationship Id="rId60" Type="http://schemas.openxmlformats.org/officeDocument/2006/relationships/image" Target="../media/image52.jpeg"/><Relationship Id="rId65" Type="http://schemas.openxmlformats.org/officeDocument/2006/relationships/slide" Target="slide39.xml"/><Relationship Id="rId4" Type="http://schemas.openxmlformats.org/officeDocument/2006/relationships/image" Target="../media/image24.jpeg"/><Relationship Id="rId9" Type="http://schemas.openxmlformats.org/officeDocument/2006/relationships/slide" Target="slide11.xml"/><Relationship Id="rId14" Type="http://schemas.openxmlformats.org/officeDocument/2006/relationships/image" Target="../media/image29.jpeg"/><Relationship Id="rId22" Type="http://schemas.openxmlformats.org/officeDocument/2006/relationships/image" Target="../media/image33.jpeg"/><Relationship Id="rId27" Type="http://schemas.openxmlformats.org/officeDocument/2006/relationships/slide" Target="slide20.xml"/><Relationship Id="rId30" Type="http://schemas.openxmlformats.org/officeDocument/2006/relationships/image" Target="../media/image37.jpeg"/><Relationship Id="rId35" Type="http://schemas.openxmlformats.org/officeDocument/2006/relationships/slide" Target="slide24.xml"/><Relationship Id="rId43" Type="http://schemas.openxmlformats.org/officeDocument/2006/relationships/slide" Target="slide28.xml"/><Relationship Id="rId48" Type="http://schemas.openxmlformats.org/officeDocument/2006/relationships/image" Target="../media/image46.jpeg"/><Relationship Id="rId56" Type="http://schemas.openxmlformats.org/officeDocument/2006/relationships/image" Target="../media/image50.jpeg"/><Relationship Id="rId64" Type="http://schemas.openxmlformats.org/officeDocument/2006/relationships/image" Target="../media/image54.jpeg"/><Relationship Id="rId69" Type="http://schemas.openxmlformats.org/officeDocument/2006/relationships/image" Target="../media/image2.png"/><Relationship Id="rId8" Type="http://schemas.openxmlformats.org/officeDocument/2006/relationships/image" Target="../media/image26.jpeg"/><Relationship Id="rId51" Type="http://schemas.openxmlformats.org/officeDocument/2006/relationships/slide" Target="slide32.xml"/><Relationship Id="rId72" Type="http://schemas.openxmlformats.org/officeDocument/2006/relationships/image" Target="../media/image59.png"/><Relationship Id="rId3" Type="http://schemas.openxmlformats.org/officeDocument/2006/relationships/slide" Target="slide8.xml"/><Relationship Id="rId12" Type="http://schemas.openxmlformats.org/officeDocument/2006/relationships/image" Target="../media/image28.jpeg"/><Relationship Id="rId17" Type="http://schemas.openxmlformats.org/officeDocument/2006/relationships/slide" Target="slide15.xml"/><Relationship Id="rId25" Type="http://schemas.openxmlformats.org/officeDocument/2006/relationships/slide" Target="slide19.xml"/><Relationship Id="rId33" Type="http://schemas.openxmlformats.org/officeDocument/2006/relationships/slide" Target="slide23.xml"/><Relationship Id="rId38" Type="http://schemas.openxmlformats.org/officeDocument/2006/relationships/image" Target="../media/image41.jpeg"/><Relationship Id="rId46" Type="http://schemas.openxmlformats.org/officeDocument/2006/relationships/image" Target="../media/image45.jpeg"/><Relationship Id="rId59" Type="http://schemas.openxmlformats.org/officeDocument/2006/relationships/slide" Target="slide36.xml"/><Relationship Id="rId67" Type="http://schemas.openxmlformats.org/officeDocument/2006/relationships/slide" Target="slide40.xml"/><Relationship Id="rId20" Type="http://schemas.openxmlformats.org/officeDocument/2006/relationships/image" Target="../media/image32.jpeg"/><Relationship Id="rId41" Type="http://schemas.openxmlformats.org/officeDocument/2006/relationships/slide" Target="slide27.xml"/><Relationship Id="rId54" Type="http://schemas.openxmlformats.org/officeDocument/2006/relationships/image" Target="../media/image49.jpeg"/><Relationship Id="rId62" Type="http://schemas.openxmlformats.org/officeDocument/2006/relationships/image" Target="../media/image53.jpeg"/><Relationship Id="rId70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71670" y="2285992"/>
            <a:ext cx="5253554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6000" b="1" dirty="0" smtClean="0"/>
              <a:t>Буквы и звуки </a:t>
            </a:r>
          </a:p>
          <a:p>
            <a:pPr algn="ctr"/>
            <a:r>
              <a:rPr lang="ru-RU" sz="6000" b="1" dirty="0" smtClean="0"/>
              <a:t>русской азбуки</a:t>
            </a:r>
            <a:endParaRPr lang="ru-RU" sz="6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786446" y="571480"/>
            <a:ext cx="1064715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6000" b="1" dirty="0" smtClean="0"/>
              <a:t>[</a:t>
            </a:r>
            <a:r>
              <a:rPr lang="ru-RU" sz="6000" b="1" dirty="0" smtClean="0"/>
              <a:t>в</a:t>
            </a:r>
            <a:r>
              <a:rPr lang="en-US" sz="6000" b="1" dirty="0" smtClean="0"/>
              <a:t>]</a:t>
            </a:r>
            <a:endParaRPr lang="ru-RU" sz="6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215206" y="571480"/>
            <a:ext cx="1263487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6000" b="1" dirty="0" smtClean="0"/>
              <a:t>[</a:t>
            </a:r>
            <a:r>
              <a:rPr lang="ru-RU" sz="6000" b="1" dirty="0" smtClean="0"/>
              <a:t>в</a:t>
            </a:r>
            <a:r>
              <a:rPr lang="en-US" sz="6000" b="1" dirty="0" smtClean="0"/>
              <a:t>’]</a:t>
            </a:r>
            <a:endParaRPr lang="ru-RU" sz="6000" b="1" dirty="0"/>
          </a:p>
        </p:txBody>
      </p:sp>
      <p:pic>
        <p:nvPicPr>
          <p:cNvPr id="5" name="Рисунок 4" descr="4f8880777b9f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786314" y="2143116"/>
            <a:ext cx="2500328" cy="1428760"/>
          </a:xfrm>
          <a:prstGeom prst="rect">
            <a:avLst/>
          </a:prstGeom>
        </p:spPr>
      </p:pic>
      <p:pic>
        <p:nvPicPr>
          <p:cNvPr id="6" name="Рисунок 5" descr="ButtonCrysDB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3900" y="5857892"/>
            <a:ext cx="714380" cy="714380"/>
          </a:xfrm>
          <a:prstGeom prst="rect">
            <a:avLst/>
          </a:prstGeom>
        </p:spPr>
      </p:pic>
      <p:pic>
        <p:nvPicPr>
          <p:cNvPr id="8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6"/>
          <a:stretch>
            <a:fillRect/>
          </a:stretch>
        </p:blipFill>
        <p:spPr>
          <a:xfrm>
            <a:off x="7715272" y="1928802"/>
            <a:ext cx="276225" cy="276225"/>
          </a:xfrm>
          <a:prstGeom prst="rect">
            <a:avLst/>
          </a:prstGeom>
        </p:spPr>
      </p:pic>
      <p:pic>
        <p:nvPicPr>
          <p:cNvPr id="9" name="Рисунок 8" descr="alphabet-03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282" y="571480"/>
            <a:ext cx="4286280" cy="5686465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00760" y="500042"/>
            <a:ext cx="957313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6000" b="1" dirty="0" smtClean="0"/>
              <a:t>[</a:t>
            </a:r>
            <a:r>
              <a:rPr lang="ru-RU" sz="6000" b="1" dirty="0" smtClean="0"/>
              <a:t>г</a:t>
            </a:r>
            <a:r>
              <a:rPr lang="en-US" sz="6000" b="1" dirty="0" smtClean="0"/>
              <a:t>]</a:t>
            </a:r>
            <a:endParaRPr lang="ru-RU" sz="6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358082" y="500042"/>
            <a:ext cx="1156086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6000" b="1" dirty="0" smtClean="0"/>
              <a:t>[</a:t>
            </a:r>
            <a:r>
              <a:rPr lang="ru-RU" sz="6000" b="1" dirty="0" smtClean="0"/>
              <a:t>г</a:t>
            </a:r>
            <a:r>
              <a:rPr lang="en-US" sz="6000" b="1" dirty="0" smtClean="0"/>
              <a:t>’]</a:t>
            </a:r>
            <a:endParaRPr lang="ru-RU" sz="6000" b="1" dirty="0"/>
          </a:p>
        </p:txBody>
      </p:sp>
      <p:pic>
        <p:nvPicPr>
          <p:cNvPr id="5" name="Рисунок 4" descr="4f8880777b9f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643438" y="2071678"/>
            <a:ext cx="2500328" cy="1428760"/>
          </a:xfrm>
          <a:prstGeom prst="rect">
            <a:avLst/>
          </a:prstGeom>
        </p:spPr>
      </p:pic>
      <p:pic>
        <p:nvPicPr>
          <p:cNvPr id="6" name="Рисунок 5" descr="ButtonCrysDB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2462" y="5857892"/>
            <a:ext cx="714380" cy="714380"/>
          </a:xfrm>
          <a:prstGeom prst="rect">
            <a:avLst/>
          </a:prstGeom>
        </p:spPr>
      </p:pic>
      <p:pic>
        <p:nvPicPr>
          <p:cNvPr id="8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6"/>
          <a:stretch>
            <a:fillRect/>
          </a:stretch>
        </p:blipFill>
        <p:spPr>
          <a:xfrm>
            <a:off x="7786710" y="1857364"/>
            <a:ext cx="276225" cy="276225"/>
          </a:xfrm>
          <a:prstGeom prst="rect">
            <a:avLst/>
          </a:prstGeom>
        </p:spPr>
      </p:pic>
      <p:pic>
        <p:nvPicPr>
          <p:cNvPr id="9" name="Рисунок 8" descr="alphabet-04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282" y="428604"/>
            <a:ext cx="4214842" cy="5666620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86446" y="500042"/>
            <a:ext cx="1132041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6000" b="1" dirty="0" smtClean="0"/>
              <a:t>[</a:t>
            </a:r>
            <a:r>
              <a:rPr lang="ru-RU" sz="6000" b="1" dirty="0" smtClean="0"/>
              <a:t>д</a:t>
            </a:r>
            <a:r>
              <a:rPr lang="en-US" sz="6000" b="1" dirty="0" smtClean="0"/>
              <a:t>]</a:t>
            </a:r>
            <a:endParaRPr lang="ru-RU" sz="6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286644" y="500042"/>
            <a:ext cx="1330814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6000" b="1" dirty="0" smtClean="0"/>
              <a:t>[</a:t>
            </a:r>
            <a:r>
              <a:rPr lang="ru-RU" sz="6000" b="1" dirty="0"/>
              <a:t>д</a:t>
            </a:r>
            <a:r>
              <a:rPr lang="en-US" sz="6000" b="1" dirty="0" smtClean="0"/>
              <a:t>’]</a:t>
            </a:r>
            <a:endParaRPr lang="ru-RU" sz="6000" b="1" dirty="0"/>
          </a:p>
        </p:txBody>
      </p:sp>
      <p:pic>
        <p:nvPicPr>
          <p:cNvPr id="6" name="Рисунок 5" descr="4f8880777b9f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929190" y="2143116"/>
            <a:ext cx="2250295" cy="1285884"/>
          </a:xfrm>
          <a:prstGeom prst="rect">
            <a:avLst/>
          </a:prstGeom>
        </p:spPr>
      </p:pic>
      <p:pic>
        <p:nvPicPr>
          <p:cNvPr id="7" name="Рисунок 6" descr="ButtonCrysDB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5338" y="5929330"/>
            <a:ext cx="714380" cy="714380"/>
          </a:xfrm>
          <a:prstGeom prst="rect">
            <a:avLst/>
          </a:prstGeom>
        </p:spPr>
      </p:pic>
      <p:pic>
        <p:nvPicPr>
          <p:cNvPr id="9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6"/>
          <a:stretch>
            <a:fillRect/>
          </a:stretch>
        </p:blipFill>
        <p:spPr>
          <a:xfrm>
            <a:off x="7929586" y="1928802"/>
            <a:ext cx="276225" cy="276225"/>
          </a:xfrm>
          <a:prstGeom prst="rect">
            <a:avLst/>
          </a:prstGeom>
        </p:spPr>
      </p:pic>
      <p:pic>
        <p:nvPicPr>
          <p:cNvPr id="10" name="Рисунок 9" descr="alphabet-05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282" y="360380"/>
            <a:ext cx="4357718" cy="5858710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86116" y="428604"/>
            <a:ext cx="131157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rgbClr val="00B050"/>
                </a:solidFill>
              </a:rPr>
              <a:t>[</a:t>
            </a:r>
            <a:r>
              <a:rPr lang="ru-RU" sz="6000" b="1" dirty="0" err="1" smtClean="0">
                <a:solidFill>
                  <a:srgbClr val="00B050"/>
                </a:solidFill>
              </a:rPr>
              <a:t>й</a:t>
            </a:r>
            <a:r>
              <a:rPr lang="en-US" sz="6000" b="1" dirty="0" smtClean="0">
                <a:solidFill>
                  <a:srgbClr val="00B050"/>
                </a:solidFill>
              </a:rPr>
              <a:t>’]</a:t>
            </a:r>
          </a:p>
          <a:p>
            <a:r>
              <a:rPr lang="en-US" sz="6000" b="1" dirty="0" smtClean="0">
                <a:solidFill>
                  <a:srgbClr val="FF0000"/>
                </a:solidFill>
              </a:rPr>
              <a:t>[</a:t>
            </a:r>
            <a:r>
              <a:rPr lang="ru-RU" sz="6000" b="1" dirty="0" smtClean="0">
                <a:solidFill>
                  <a:srgbClr val="FF0000"/>
                </a:solidFill>
              </a:rPr>
              <a:t>э</a:t>
            </a:r>
            <a:r>
              <a:rPr lang="en-US" sz="6000" b="1" dirty="0" smtClean="0">
                <a:solidFill>
                  <a:srgbClr val="FF0000"/>
                </a:solidFill>
              </a:rPr>
              <a:t>]</a:t>
            </a:r>
            <a:endParaRPr lang="ru-RU" sz="60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43174" y="785794"/>
            <a:ext cx="5677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/>
              <a:t>е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215206" y="3071810"/>
            <a:ext cx="5725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/>
              <a:t>е</a:t>
            </a:r>
            <a:endParaRPr lang="ru-RU" sz="6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786710" y="3000372"/>
            <a:ext cx="10214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</a:rPr>
              <a:t>[</a:t>
            </a:r>
            <a:r>
              <a:rPr lang="ru-RU" sz="6000" b="1" dirty="0" smtClean="0">
                <a:solidFill>
                  <a:srgbClr val="FF0000"/>
                </a:solidFill>
              </a:rPr>
              <a:t>э</a:t>
            </a:r>
            <a:r>
              <a:rPr lang="en-US" sz="6000" b="1" dirty="0" smtClean="0">
                <a:solidFill>
                  <a:srgbClr val="FF0000"/>
                </a:solidFill>
              </a:rPr>
              <a:t>]</a:t>
            </a:r>
            <a:endParaRPr lang="ru-RU" sz="6000" b="1" dirty="0">
              <a:solidFill>
                <a:srgbClr val="FF0000"/>
              </a:solidFill>
            </a:endParaRPr>
          </a:p>
        </p:txBody>
      </p:sp>
      <p:pic>
        <p:nvPicPr>
          <p:cNvPr id="8" name="Рисунок 7" descr="ButtonCrysTR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2462" y="5786454"/>
            <a:ext cx="642942" cy="642942"/>
          </a:xfrm>
          <a:prstGeom prst="rect">
            <a:avLst/>
          </a:prstGeom>
        </p:spPr>
      </p:pic>
      <p:pic>
        <p:nvPicPr>
          <p:cNvPr id="10" name="Рисунок 9" descr="9cee780365ea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4643438" y="142852"/>
            <a:ext cx="1463167" cy="187773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000628" y="2071678"/>
            <a:ext cx="649409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ель</a:t>
            </a:r>
            <a:endParaRPr lang="ru-RU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715272" y="5000636"/>
            <a:ext cx="716735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мел</a:t>
            </a:r>
            <a:endParaRPr lang="ru-RU" sz="2400" b="1" dirty="0"/>
          </a:p>
        </p:txBody>
      </p:sp>
      <p:pic>
        <p:nvPicPr>
          <p:cNvPr id="14" name="Рисунок 13" descr="dvd_azbuka_maly6ka_1.jp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5720" y="3286124"/>
            <a:ext cx="3571900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 descr="df.bmp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282" y="214290"/>
            <a:ext cx="2035834" cy="2760453"/>
          </a:xfrm>
          <a:prstGeom prst="rect">
            <a:avLst/>
          </a:prstGeom>
        </p:spPr>
      </p:pic>
      <p:pic>
        <p:nvPicPr>
          <p:cNvPr id="17" name="Рисунок 16" descr="4f8880777b9f.png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4357686" y="5072074"/>
            <a:ext cx="2250295" cy="1285884"/>
          </a:xfrm>
          <a:prstGeom prst="rect">
            <a:avLst/>
          </a:prstGeom>
        </p:spPr>
      </p:pic>
      <p:pic>
        <p:nvPicPr>
          <p:cNvPr id="19" name="Рисунок 18" descr="00001_214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43702" y="285728"/>
            <a:ext cx="2143139" cy="150019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429520" y="2000240"/>
            <a:ext cx="827342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поел</a:t>
            </a:r>
            <a:endParaRPr lang="ru-RU" sz="2400" b="1" dirty="0"/>
          </a:p>
        </p:txBody>
      </p:sp>
      <p:pic>
        <p:nvPicPr>
          <p:cNvPr id="21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10"/>
          <a:stretch>
            <a:fillRect/>
          </a:stretch>
        </p:blipFill>
        <p:spPr>
          <a:xfrm>
            <a:off x="7000892" y="5143512"/>
            <a:ext cx="276225" cy="276225"/>
          </a:xfrm>
          <a:prstGeom prst="rect">
            <a:avLst/>
          </a:prstGeom>
        </p:spPr>
      </p:pic>
      <p:pic>
        <p:nvPicPr>
          <p:cNvPr id="18" name="Рисунок 17" descr="cf4053f88b40.png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7358082" y="4143380"/>
            <a:ext cx="1365391" cy="524213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uttonCrysTR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3900" y="5857892"/>
            <a:ext cx="642942" cy="642942"/>
          </a:xfrm>
          <a:prstGeom prst="rect">
            <a:avLst/>
          </a:prstGeom>
        </p:spPr>
      </p:pic>
      <p:pic>
        <p:nvPicPr>
          <p:cNvPr id="4" name="Рисунок 3" descr="Image4780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20" y="285728"/>
            <a:ext cx="3214709" cy="31583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8" name="TextBox 7"/>
          <p:cNvSpPr txBox="1"/>
          <p:nvPr/>
        </p:nvSpPr>
        <p:spPr>
          <a:xfrm>
            <a:off x="3857620" y="714356"/>
            <a:ext cx="4940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/>
              <a:t>ё</a:t>
            </a:r>
            <a:endParaRPr lang="ru-RU" sz="4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429124" y="285728"/>
            <a:ext cx="10871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00B050"/>
                </a:solidFill>
              </a:rPr>
              <a:t>[</a:t>
            </a:r>
            <a:r>
              <a:rPr lang="ru-RU" sz="4800" b="1" dirty="0" err="1" smtClean="0">
                <a:solidFill>
                  <a:srgbClr val="00B050"/>
                </a:solidFill>
              </a:rPr>
              <a:t>й</a:t>
            </a:r>
            <a:r>
              <a:rPr lang="en-US" sz="4800" b="1" dirty="0" smtClean="0">
                <a:solidFill>
                  <a:srgbClr val="00B050"/>
                </a:solidFill>
              </a:rPr>
              <a:t>’]</a:t>
            </a:r>
          </a:p>
          <a:p>
            <a:r>
              <a:rPr lang="en-US" sz="4800" b="1" dirty="0" smtClean="0">
                <a:solidFill>
                  <a:srgbClr val="FF0000"/>
                </a:solidFill>
              </a:rPr>
              <a:t>[o]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43438" y="3357562"/>
            <a:ext cx="4940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/>
              <a:t>ё</a:t>
            </a:r>
            <a:endParaRPr lang="ru-RU" sz="4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143504" y="3357562"/>
            <a:ext cx="9156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[o]</a:t>
            </a:r>
            <a:endParaRPr lang="ru-RU" sz="4800" b="1" dirty="0">
              <a:solidFill>
                <a:srgbClr val="FF0000"/>
              </a:solidFill>
            </a:endParaRPr>
          </a:p>
        </p:txBody>
      </p:sp>
      <p:pic>
        <p:nvPicPr>
          <p:cNvPr id="12" name="Рисунок 11" descr="4f8880777b9f.pn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3857620" y="5072074"/>
            <a:ext cx="2125279" cy="1214446"/>
          </a:xfrm>
          <a:prstGeom prst="rect">
            <a:avLst/>
          </a:prstGeom>
        </p:spPr>
      </p:pic>
      <p:pic>
        <p:nvPicPr>
          <p:cNvPr id="13" name="Рисунок 12" descr="1241724609_bochka-meda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6512" y="3571876"/>
            <a:ext cx="1555941" cy="164307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286248" y="2071678"/>
            <a:ext cx="561692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ёж</a:t>
            </a:r>
            <a:endParaRPr lang="ru-RU" sz="2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715140" y="5500702"/>
            <a:ext cx="734945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мёд</a:t>
            </a:r>
            <a:endParaRPr lang="ru-RU" sz="2400" b="1" dirty="0"/>
          </a:p>
        </p:txBody>
      </p:sp>
      <p:pic>
        <p:nvPicPr>
          <p:cNvPr id="17" name="Рисунок 16" descr="1142337622_f.jpg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429388" y="285728"/>
            <a:ext cx="1522476" cy="2286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858016" y="2714620"/>
            <a:ext cx="789832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поёт</a:t>
            </a:r>
            <a:endParaRPr lang="ru-RU" sz="2400" b="1" dirty="0"/>
          </a:p>
        </p:txBody>
      </p:sp>
      <p:pic>
        <p:nvPicPr>
          <p:cNvPr id="19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9"/>
          <a:stretch>
            <a:fillRect/>
          </a:stretch>
        </p:blipFill>
        <p:spPr>
          <a:xfrm>
            <a:off x="5572132" y="4572008"/>
            <a:ext cx="276225" cy="276225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ButtonCrysDB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3900" y="5857892"/>
            <a:ext cx="642942" cy="642942"/>
          </a:xfrm>
          <a:prstGeom prst="rect">
            <a:avLst/>
          </a:prstGeom>
        </p:spPr>
      </p:pic>
      <p:pic>
        <p:nvPicPr>
          <p:cNvPr id="6" name="Рисунок 5" descr="j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7215206" y="214290"/>
            <a:ext cx="1670149" cy="1928826"/>
          </a:xfrm>
          <a:prstGeom prst="rect">
            <a:avLst/>
          </a:prstGeom>
        </p:spPr>
      </p:pic>
      <p:pic>
        <p:nvPicPr>
          <p:cNvPr id="7" name="Рисунок 6" descr="bukva-j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282" y="214290"/>
            <a:ext cx="3494246" cy="349424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0" name="TextBox 9"/>
          <p:cNvSpPr txBox="1"/>
          <p:nvPr/>
        </p:nvSpPr>
        <p:spPr>
          <a:xfrm>
            <a:off x="5072066" y="428604"/>
            <a:ext cx="1252266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6000" b="1" dirty="0" smtClean="0"/>
              <a:t>[</a:t>
            </a:r>
            <a:r>
              <a:rPr lang="ru-RU" sz="6000" b="1" dirty="0" smtClean="0"/>
              <a:t>ж</a:t>
            </a:r>
            <a:r>
              <a:rPr lang="en-US" sz="6000" b="1" dirty="0" smtClean="0"/>
              <a:t>]</a:t>
            </a:r>
            <a:endParaRPr lang="ru-RU" sz="6000" b="1" dirty="0"/>
          </a:p>
        </p:txBody>
      </p:sp>
      <p:pic>
        <p:nvPicPr>
          <p:cNvPr id="11" name="Рисунок 10" descr="4f8880777b9f.pn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4143372" y="2428868"/>
            <a:ext cx="2224136" cy="1270936"/>
          </a:xfrm>
          <a:prstGeom prst="rect">
            <a:avLst/>
          </a:prstGeom>
        </p:spPr>
      </p:pic>
      <p:pic>
        <p:nvPicPr>
          <p:cNvPr id="9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8"/>
          <a:stretch>
            <a:fillRect/>
          </a:stretch>
        </p:blipFill>
        <p:spPr>
          <a:xfrm>
            <a:off x="5857884" y="1928802"/>
            <a:ext cx="276225" cy="276225"/>
          </a:xfrm>
          <a:prstGeom prst="rect">
            <a:avLst/>
          </a:prstGeom>
        </p:spPr>
      </p:pic>
      <p:pic>
        <p:nvPicPr>
          <p:cNvPr id="12" name="Рисунок 11" descr="284165acb4e6.png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7358082" y="2357430"/>
            <a:ext cx="1357322" cy="2532612"/>
          </a:xfrm>
          <a:prstGeom prst="rect">
            <a:avLst/>
          </a:prstGeom>
        </p:spPr>
      </p:pic>
      <p:pic>
        <p:nvPicPr>
          <p:cNvPr id="13" name="Рисунок 12" descr="001feddw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2910" y="4143380"/>
            <a:ext cx="2286016" cy="2205160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uttonCrysDB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24" y="5715016"/>
            <a:ext cx="785818" cy="7858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00628" y="357166"/>
            <a:ext cx="1013419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6000" b="1" dirty="0" smtClean="0"/>
              <a:t>[</a:t>
            </a:r>
            <a:r>
              <a:rPr lang="ru-RU" sz="6000" b="1" dirty="0" err="1" smtClean="0"/>
              <a:t>з</a:t>
            </a:r>
            <a:r>
              <a:rPr lang="en-US" sz="6000" b="1" dirty="0" smtClean="0"/>
              <a:t>]</a:t>
            </a:r>
            <a:endParaRPr lang="ru-RU" sz="6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643702" y="357166"/>
            <a:ext cx="1212191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6000" b="1" dirty="0" smtClean="0"/>
              <a:t>[</a:t>
            </a:r>
            <a:r>
              <a:rPr lang="ru-RU" sz="6000" b="1" dirty="0" err="1" smtClean="0"/>
              <a:t>з</a:t>
            </a:r>
            <a:r>
              <a:rPr lang="en-US" sz="6000" b="1" dirty="0" smtClean="0"/>
              <a:t>’]</a:t>
            </a:r>
            <a:endParaRPr lang="ru-RU" sz="6000" b="1" dirty="0"/>
          </a:p>
        </p:txBody>
      </p:sp>
      <p:pic>
        <p:nvPicPr>
          <p:cNvPr id="8" name="Рисунок 7" descr="4f8880777b9f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4000496" y="2214554"/>
            <a:ext cx="2357454" cy="1347118"/>
          </a:xfrm>
          <a:prstGeom prst="rect">
            <a:avLst/>
          </a:prstGeom>
        </p:spPr>
      </p:pic>
      <p:pic>
        <p:nvPicPr>
          <p:cNvPr id="9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6"/>
          <a:stretch>
            <a:fillRect/>
          </a:stretch>
        </p:blipFill>
        <p:spPr>
          <a:xfrm>
            <a:off x="7143768" y="1857364"/>
            <a:ext cx="276225" cy="276225"/>
          </a:xfrm>
          <a:prstGeom prst="rect">
            <a:avLst/>
          </a:prstGeom>
        </p:spPr>
      </p:pic>
      <p:pic>
        <p:nvPicPr>
          <p:cNvPr id="10" name="Рисунок 9" descr="Y015_0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282" y="214290"/>
            <a:ext cx="3665769" cy="3143272"/>
          </a:xfrm>
          <a:prstGeom prst="rect">
            <a:avLst/>
          </a:prstGeom>
        </p:spPr>
      </p:pic>
      <p:pic>
        <p:nvPicPr>
          <p:cNvPr id="11" name="Рисунок 10" descr="zebra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8662" y="3786190"/>
            <a:ext cx="2277716" cy="2325169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ukva-i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57158" y="3429000"/>
            <a:ext cx="2857519" cy="2857519"/>
          </a:xfrm>
          <a:prstGeom prst="rect">
            <a:avLst/>
          </a:prstGeom>
        </p:spPr>
      </p:pic>
      <p:pic>
        <p:nvPicPr>
          <p:cNvPr id="3" name="Рисунок 2" descr="Y01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2" y="285728"/>
            <a:ext cx="4485736" cy="2812211"/>
          </a:xfrm>
          <a:prstGeom prst="rect">
            <a:avLst/>
          </a:prstGeom>
        </p:spPr>
      </p:pic>
      <p:pic>
        <p:nvPicPr>
          <p:cNvPr id="5" name="Рисунок 4" descr="ButtonCrysTR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9586" y="5643578"/>
            <a:ext cx="912651" cy="912651"/>
          </a:xfrm>
          <a:prstGeom prst="rect">
            <a:avLst/>
          </a:prstGeom>
        </p:spPr>
      </p:pic>
      <p:pic>
        <p:nvPicPr>
          <p:cNvPr id="6" name="Рисунок 5" descr="4f8880777b9f.pn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5072066" y="1857364"/>
            <a:ext cx="1875246" cy="1071570"/>
          </a:xfrm>
          <a:prstGeom prst="rect">
            <a:avLst/>
          </a:prstGeom>
        </p:spPr>
      </p:pic>
      <p:pic>
        <p:nvPicPr>
          <p:cNvPr id="7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8"/>
          <a:stretch>
            <a:fillRect/>
          </a:stretch>
        </p:blipFill>
        <p:spPr>
          <a:xfrm>
            <a:off x="7215206" y="1857364"/>
            <a:ext cx="276225" cy="2762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86578" y="500042"/>
            <a:ext cx="1112805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6000" b="1" dirty="0" smtClean="0"/>
              <a:t>[</a:t>
            </a:r>
            <a:r>
              <a:rPr lang="ru-RU" sz="6000" b="1" dirty="0" smtClean="0"/>
              <a:t>и</a:t>
            </a:r>
            <a:r>
              <a:rPr lang="en-US" sz="6000" b="1" dirty="0" smtClean="0"/>
              <a:t>]</a:t>
            </a:r>
            <a:endParaRPr lang="ru-RU" sz="6000" b="1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ukva-ji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57158" y="3571876"/>
            <a:ext cx="2714644" cy="2714644"/>
          </a:xfrm>
          <a:prstGeom prst="rect">
            <a:avLst/>
          </a:prstGeom>
        </p:spPr>
      </p:pic>
      <p:pic>
        <p:nvPicPr>
          <p:cNvPr id="3" name="Рисунок 2" descr="Y017_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20" y="285728"/>
            <a:ext cx="3998712" cy="2999034"/>
          </a:xfrm>
          <a:prstGeom prst="rect">
            <a:avLst/>
          </a:prstGeom>
        </p:spPr>
      </p:pic>
      <p:pic>
        <p:nvPicPr>
          <p:cNvPr id="5" name="Рисунок 4" descr="ButtonCrysDB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9586" y="5643578"/>
            <a:ext cx="857256" cy="857256"/>
          </a:xfrm>
          <a:prstGeom prst="rect">
            <a:avLst/>
          </a:prstGeom>
        </p:spPr>
      </p:pic>
      <p:pic>
        <p:nvPicPr>
          <p:cNvPr id="6" name="Рисунок 5" descr="4f8880777b9f.pn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4857752" y="2000240"/>
            <a:ext cx="1875246" cy="1071570"/>
          </a:xfrm>
          <a:prstGeom prst="rect">
            <a:avLst/>
          </a:prstGeom>
        </p:spPr>
      </p:pic>
      <p:pic>
        <p:nvPicPr>
          <p:cNvPr id="7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8"/>
          <a:stretch>
            <a:fillRect/>
          </a:stretch>
        </p:blipFill>
        <p:spPr>
          <a:xfrm>
            <a:off x="7000892" y="1857364"/>
            <a:ext cx="276225" cy="2762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43702" y="428604"/>
            <a:ext cx="1311578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6000" b="1" dirty="0" smtClean="0"/>
              <a:t>[</a:t>
            </a:r>
            <a:r>
              <a:rPr lang="ru-RU" sz="6000" b="1" dirty="0" err="1" smtClean="0"/>
              <a:t>й</a:t>
            </a:r>
            <a:r>
              <a:rPr lang="en-US" sz="6000" b="1" dirty="0" smtClean="0"/>
              <a:t>’]</a:t>
            </a:r>
            <a:endParaRPr lang="ru-RU" sz="6000" b="1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ButtonCrysDB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8148" y="5715016"/>
            <a:ext cx="714380" cy="714380"/>
          </a:xfrm>
          <a:prstGeom prst="rect">
            <a:avLst/>
          </a:prstGeom>
        </p:spPr>
      </p:pic>
      <p:pic>
        <p:nvPicPr>
          <p:cNvPr id="4" name="Рисунок 3" descr="4f8880777b9f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4500562" y="2285992"/>
            <a:ext cx="1785950" cy="10205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14942" y="928670"/>
            <a:ext cx="1064715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6000" b="1" dirty="0" smtClean="0"/>
              <a:t>[</a:t>
            </a:r>
            <a:r>
              <a:rPr lang="ru-RU" sz="6000" b="1" dirty="0" smtClean="0"/>
              <a:t>к</a:t>
            </a:r>
            <a:r>
              <a:rPr lang="en-US" sz="6000" b="1" dirty="0" smtClean="0"/>
              <a:t>]</a:t>
            </a:r>
            <a:endParaRPr lang="ru-RU" sz="6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786578" y="928670"/>
            <a:ext cx="1263487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6000" b="1" dirty="0" smtClean="0"/>
              <a:t>[</a:t>
            </a:r>
            <a:r>
              <a:rPr lang="ru-RU" sz="6000" b="1" dirty="0" smtClean="0"/>
              <a:t>к</a:t>
            </a:r>
            <a:r>
              <a:rPr lang="en-US" sz="6000" b="1" dirty="0" smtClean="0"/>
              <a:t>’]</a:t>
            </a:r>
            <a:endParaRPr lang="ru-RU" sz="6000" b="1" dirty="0"/>
          </a:p>
        </p:txBody>
      </p:sp>
      <p:pic>
        <p:nvPicPr>
          <p:cNvPr id="8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6"/>
          <a:stretch>
            <a:fillRect/>
          </a:stretch>
        </p:blipFill>
        <p:spPr>
          <a:xfrm>
            <a:off x="7286644" y="2285992"/>
            <a:ext cx="276225" cy="276225"/>
          </a:xfrm>
          <a:prstGeom prst="rect">
            <a:avLst/>
          </a:prstGeom>
        </p:spPr>
      </p:pic>
      <p:pic>
        <p:nvPicPr>
          <p:cNvPr id="9" name="Рисунок 8" descr="alphabet-09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720" y="642918"/>
            <a:ext cx="4000528" cy="5387378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f8880777b9f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4429132"/>
            <a:ext cx="3214710" cy="1836978"/>
          </a:xfrm>
          <a:prstGeom prst="rect">
            <a:avLst/>
          </a:prstGeom>
        </p:spPr>
      </p:pic>
      <p:pic>
        <p:nvPicPr>
          <p:cNvPr id="4" name="Рисунок 3" descr="09_0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1934" y="857232"/>
            <a:ext cx="4641196" cy="4857784"/>
          </a:xfrm>
          <a:prstGeom prst="rect">
            <a:avLst/>
          </a:prstGeom>
        </p:spPr>
      </p:pic>
      <p:pic>
        <p:nvPicPr>
          <p:cNvPr id="5" name="Рисунок 4" descr="imagesCACS4AP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224" y="357166"/>
            <a:ext cx="2496275" cy="3481647"/>
          </a:xfrm>
          <a:prstGeom prst="rect">
            <a:avLst/>
          </a:prstGeom>
        </p:spPr>
      </p:pic>
      <p:pic>
        <p:nvPicPr>
          <p:cNvPr id="6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6"/>
          <a:stretch>
            <a:fillRect/>
          </a:stretch>
        </p:blipFill>
        <p:spPr>
          <a:xfrm>
            <a:off x="2786050" y="4429132"/>
            <a:ext cx="357190" cy="357190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ButtonCrysDB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9586" y="5857892"/>
            <a:ext cx="714380" cy="714380"/>
          </a:xfrm>
          <a:prstGeom prst="rect">
            <a:avLst/>
          </a:prstGeom>
        </p:spPr>
      </p:pic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/>
          <a:stretch>
            <a:fillRect/>
          </a:stretch>
        </p:blipFill>
        <p:spPr>
          <a:xfrm>
            <a:off x="7429520" y="1928802"/>
            <a:ext cx="276225" cy="2762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72066" y="714356"/>
            <a:ext cx="997389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5400" b="1" dirty="0" smtClean="0"/>
              <a:t>[</a:t>
            </a:r>
            <a:r>
              <a:rPr lang="ru-RU" sz="5400" b="1" dirty="0" smtClean="0"/>
              <a:t>л</a:t>
            </a:r>
            <a:r>
              <a:rPr lang="en-US" sz="5400" b="1" dirty="0" smtClean="0"/>
              <a:t>]</a:t>
            </a:r>
            <a:endParaRPr lang="ru-RU" sz="5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786578" y="714356"/>
            <a:ext cx="1175322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5400" b="1" dirty="0" smtClean="0"/>
              <a:t>[</a:t>
            </a:r>
            <a:r>
              <a:rPr lang="ru-RU" sz="5400" b="1" dirty="0" smtClean="0"/>
              <a:t>л</a:t>
            </a:r>
            <a:r>
              <a:rPr lang="en-US" sz="5400" b="1" dirty="0" smtClean="0"/>
              <a:t>’]</a:t>
            </a:r>
            <a:endParaRPr lang="ru-RU" sz="5400" b="1" dirty="0"/>
          </a:p>
        </p:txBody>
      </p:sp>
      <p:pic>
        <p:nvPicPr>
          <p:cNvPr id="8" name="Рисунок 7" descr="alphabet-10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158" y="571480"/>
            <a:ext cx="3881887" cy="5253487"/>
          </a:xfrm>
          <a:prstGeom prst="rect">
            <a:avLst/>
          </a:prstGeom>
        </p:spPr>
      </p:pic>
      <p:pic>
        <p:nvPicPr>
          <p:cNvPr id="9" name="Рисунок 8" descr="4f8880777b9f.pn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4473144" y="1928802"/>
            <a:ext cx="1750230" cy="1000132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ButtonCrysDB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3900" y="5857892"/>
            <a:ext cx="714380" cy="714380"/>
          </a:xfrm>
          <a:prstGeom prst="rect">
            <a:avLst/>
          </a:prstGeom>
        </p:spPr>
      </p:pic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/>
          <a:stretch>
            <a:fillRect/>
          </a:stretch>
        </p:blipFill>
        <p:spPr>
          <a:xfrm>
            <a:off x="7358082" y="1928802"/>
            <a:ext cx="276225" cy="276225"/>
          </a:xfrm>
          <a:prstGeom prst="rect">
            <a:avLst/>
          </a:prstGeom>
        </p:spPr>
      </p:pic>
      <p:pic>
        <p:nvPicPr>
          <p:cNvPr id="5" name="Рисунок 4" descr="alphabet-1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720" y="500042"/>
            <a:ext cx="4071966" cy="54473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29190" y="714356"/>
            <a:ext cx="1127232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5400" b="1" dirty="0" smtClean="0"/>
              <a:t>[</a:t>
            </a:r>
            <a:r>
              <a:rPr lang="ru-RU" sz="5400" b="1" dirty="0" smtClean="0"/>
              <a:t>м</a:t>
            </a:r>
            <a:r>
              <a:rPr lang="en-US" sz="5400" b="1" dirty="0" smtClean="0"/>
              <a:t>]</a:t>
            </a:r>
            <a:endParaRPr lang="ru-RU" sz="5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715140" y="714356"/>
            <a:ext cx="1305165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5400" b="1" dirty="0" smtClean="0"/>
              <a:t>[</a:t>
            </a:r>
            <a:r>
              <a:rPr lang="ru-RU" sz="5400" b="1" dirty="0" smtClean="0"/>
              <a:t>м</a:t>
            </a:r>
            <a:r>
              <a:rPr lang="en-US" sz="5400" b="1" dirty="0" smtClean="0"/>
              <a:t>’]</a:t>
            </a:r>
            <a:endParaRPr lang="ru-RU" sz="5400" b="1" dirty="0"/>
          </a:p>
        </p:txBody>
      </p:sp>
      <p:pic>
        <p:nvPicPr>
          <p:cNvPr id="9" name="Рисунок 8" descr="4f8880777b9f.pn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4714876" y="2000240"/>
            <a:ext cx="1750230" cy="1000132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ButtonCrysDB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3900" y="5786454"/>
            <a:ext cx="714380" cy="714380"/>
          </a:xfrm>
          <a:prstGeom prst="rect">
            <a:avLst/>
          </a:prstGeom>
        </p:spPr>
      </p:pic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/>
          <a:stretch>
            <a:fillRect/>
          </a:stretch>
        </p:blipFill>
        <p:spPr>
          <a:xfrm>
            <a:off x="7500958" y="1714488"/>
            <a:ext cx="276225" cy="276225"/>
          </a:xfrm>
          <a:prstGeom prst="rect">
            <a:avLst/>
          </a:prstGeom>
        </p:spPr>
      </p:pic>
      <p:pic>
        <p:nvPicPr>
          <p:cNvPr id="5" name="Рисунок 4" descr="alphabet-1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720" y="357166"/>
            <a:ext cx="4071966" cy="5411190"/>
          </a:xfrm>
          <a:prstGeom prst="rect">
            <a:avLst/>
          </a:prstGeom>
        </p:spPr>
      </p:pic>
      <p:pic>
        <p:nvPicPr>
          <p:cNvPr id="6" name="Рисунок 5" descr="4f8880777b9f.pn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4929190" y="1857363"/>
            <a:ext cx="1651374" cy="9436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86380" y="571480"/>
            <a:ext cx="1011815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5400" b="1" dirty="0" smtClean="0"/>
              <a:t>[</a:t>
            </a:r>
            <a:r>
              <a:rPr lang="ru-RU" sz="5400" b="1" dirty="0" err="1" smtClean="0"/>
              <a:t>н</a:t>
            </a:r>
            <a:r>
              <a:rPr lang="en-US" sz="5400" b="1" dirty="0" smtClean="0"/>
              <a:t>]</a:t>
            </a:r>
            <a:endParaRPr lang="ru-RU" sz="5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786578" y="571480"/>
            <a:ext cx="1189749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5400" b="1" dirty="0" smtClean="0"/>
              <a:t>[</a:t>
            </a:r>
            <a:r>
              <a:rPr lang="ru-RU" sz="5400" b="1" dirty="0" err="1" smtClean="0"/>
              <a:t>н</a:t>
            </a:r>
            <a:r>
              <a:rPr lang="en-US" sz="5400" b="1" dirty="0" smtClean="0"/>
              <a:t>’]</a:t>
            </a:r>
            <a:endParaRPr lang="ru-RU" sz="5400" b="1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ButtonCrysTR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9586" y="5786454"/>
            <a:ext cx="714380" cy="714380"/>
          </a:xfrm>
          <a:prstGeom prst="rect">
            <a:avLst/>
          </a:prstGeom>
        </p:spPr>
      </p:pic>
      <p:pic>
        <p:nvPicPr>
          <p:cNvPr id="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/>
          <a:stretch>
            <a:fillRect/>
          </a:stretch>
        </p:blipFill>
        <p:spPr>
          <a:xfrm>
            <a:off x="7215206" y="1928802"/>
            <a:ext cx="276225" cy="276225"/>
          </a:xfrm>
          <a:prstGeom prst="rect">
            <a:avLst/>
          </a:prstGeom>
        </p:spPr>
      </p:pic>
      <p:pic>
        <p:nvPicPr>
          <p:cNvPr id="6" name="Рисунок 5" descr="alphabet-13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720" y="428604"/>
            <a:ext cx="4000528" cy="5369598"/>
          </a:xfrm>
          <a:prstGeom prst="rect">
            <a:avLst/>
          </a:prstGeom>
        </p:spPr>
      </p:pic>
      <p:pic>
        <p:nvPicPr>
          <p:cNvPr id="7" name="Рисунок 6" descr="4f8880777b9f.pn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4857752" y="1928802"/>
            <a:ext cx="1625213" cy="9286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86578" y="714356"/>
            <a:ext cx="1005403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5400" b="1" dirty="0" smtClean="0"/>
              <a:t>[</a:t>
            </a:r>
            <a:r>
              <a:rPr lang="ru-RU" sz="5400" b="1" dirty="0" smtClean="0"/>
              <a:t>о</a:t>
            </a:r>
            <a:r>
              <a:rPr lang="en-US" sz="5400" b="1" dirty="0" smtClean="0"/>
              <a:t>]</a:t>
            </a:r>
            <a:endParaRPr lang="ru-RU" sz="5400" b="1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ButtonCrysDB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2462" y="5786454"/>
            <a:ext cx="642942" cy="642942"/>
          </a:xfrm>
          <a:prstGeom prst="rect">
            <a:avLst/>
          </a:prstGeom>
        </p:spPr>
      </p:pic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/>
          <a:stretch>
            <a:fillRect/>
          </a:stretch>
        </p:blipFill>
        <p:spPr>
          <a:xfrm>
            <a:off x="7429520" y="1785926"/>
            <a:ext cx="276225" cy="276225"/>
          </a:xfrm>
          <a:prstGeom prst="rect">
            <a:avLst/>
          </a:prstGeom>
        </p:spPr>
      </p:pic>
      <p:pic>
        <p:nvPicPr>
          <p:cNvPr id="5" name="Рисунок 4" descr="alphabet-14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711" y="500042"/>
            <a:ext cx="4098223" cy="5500726"/>
          </a:xfrm>
          <a:prstGeom prst="rect">
            <a:avLst/>
          </a:prstGeom>
        </p:spPr>
      </p:pic>
      <p:pic>
        <p:nvPicPr>
          <p:cNvPr id="6" name="Рисунок 5" descr="4f8880777b9f.pn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4857752" y="1785926"/>
            <a:ext cx="1875246" cy="10715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29256" y="571480"/>
            <a:ext cx="1003801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5400" b="1" dirty="0" smtClean="0"/>
              <a:t>[</a:t>
            </a:r>
            <a:r>
              <a:rPr lang="ru-RU" sz="5400" b="1" dirty="0" err="1" smtClean="0"/>
              <a:t>п</a:t>
            </a:r>
            <a:r>
              <a:rPr lang="en-US" sz="5400" b="1" dirty="0" smtClean="0"/>
              <a:t>]</a:t>
            </a:r>
            <a:endParaRPr lang="ru-RU" sz="5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929454" y="642918"/>
            <a:ext cx="1181734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5400" b="1" dirty="0" smtClean="0"/>
              <a:t>[</a:t>
            </a:r>
            <a:r>
              <a:rPr lang="ru-RU" sz="5400" b="1" dirty="0" err="1" smtClean="0"/>
              <a:t>п</a:t>
            </a:r>
            <a:r>
              <a:rPr lang="en-US" sz="5400" b="1" dirty="0" smtClean="0"/>
              <a:t>’]</a:t>
            </a:r>
            <a:endParaRPr lang="ru-RU" sz="5400" b="1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ButtonCrysDB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24" y="5786454"/>
            <a:ext cx="714380" cy="714380"/>
          </a:xfrm>
          <a:prstGeom prst="rect">
            <a:avLst/>
          </a:prstGeom>
        </p:spPr>
      </p:pic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/>
          <a:stretch>
            <a:fillRect/>
          </a:stretch>
        </p:blipFill>
        <p:spPr>
          <a:xfrm>
            <a:off x="7429520" y="1643050"/>
            <a:ext cx="276225" cy="276225"/>
          </a:xfrm>
          <a:prstGeom prst="rect">
            <a:avLst/>
          </a:prstGeom>
        </p:spPr>
      </p:pic>
      <p:pic>
        <p:nvPicPr>
          <p:cNvPr id="5" name="Рисунок 4" descr="alphabet-15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720" y="428604"/>
            <a:ext cx="4143404" cy="5570576"/>
          </a:xfrm>
          <a:prstGeom prst="rect">
            <a:avLst/>
          </a:prstGeom>
        </p:spPr>
      </p:pic>
      <p:pic>
        <p:nvPicPr>
          <p:cNvPr id="6" name="Рисунок 5" descr="4f8880777b9f.pn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4929190" y="1857364"/>
            <a:ext cx="1794250" cy="10252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86380" y="571480"/>
            <a:ext cx="1005403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5400" b="1" dirty="0" smtClean="0"/>
              <a:t>[</a:t>
            </a:r>
            <a:r>
              <a:rPr lang="ru-RU" sz="5400" b="1" dirty="0" err="1" smtClean="0"/>
              <a:t>р</a:t>
            </a:r>
            <a:r>
              <a:rPr lang="en-US" sz="5400" b="1" dirty="0" smtClean="0"/>
              <a:t>]</a:t>
            </a:r>
            <a:endParaRPr lang="ru-RU" sz="5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858016" y="571480"/>
            <a:ext cx="1183337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5400" b="1" dirty="0" smtClean="0"/>
              <a:t>[</a:t>
            </a:r>
            <a:r>
              <a:rPr lang="ru-RU" sz="5400" b="1" dirty="0" err="1" smtClean="0"/>
              <a:t>р</a:t>
            </a:r>
            <a:r>
              <a:rPr lang="en-US" sz="5400" b="1" dirty="0" smtClean="0"/>
              <a:t>’]</a:t>
            </a:r>
            <a:endParaRPr lang="ru-RU" sz="5400" b="1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ButtonCrysDB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3900" y="5857892"/>
            <a:ext cx="642942" cy="642942"/>
          </a:xfrm>
          <a:prstGeom prst="rect">
            <a:avLst/>
          </a:prstGeom>
        </p:spPr>
      </p:pic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/>
          <a:stretch>
            <a:fillRect/>
          </a:stretch>
        </p:blipFill>
        <p:spPr>
          <a:xfrm>
            <a:off x="7572396" y="1928802"/>
            <a:ext cx="276225" cy="276225"/>
          </a:xfrm>
          <a:prstGeom prst="rect">
            <a:avLst/>
          </a:prstGeom>
        </p:spPr>
      </p:pic>
      <p:pic>
        <p:nvPicPr>
          <p:cNvPr id="5" name="Рисунок 4" descr="alphabet-16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282" y="500042"/>
            <a:ext cx="4286280" cy="5686464"/>
          </a:xfrm>
          <a:prstGeom prst="rect">
            <a:avLst/>
          </a:prstGeom>
        </p:spPr>
      </p:pic>
      <p:pic>
        <p:nvPicPr>
          <p:cNvPr id="7" name="Рисунок 6" descr="4f8880777b9f.pn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4866053" y="2143116"/>
            <a:ext cx="2000263" cy="11430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43570" y="500042"/>
            <a:ext cx="1007007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6000" b="1" dirty="0" smtClean="0"/>
              <a:t>[c]</a:t>
            </a:r>
            <a:endParaRPr lang="ru-RU" sz="6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072330" y="500042"/>
            <a:ext cx="1205779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6000" b="1" dirty="0" smtClean="0"/>
              <a:t>[c’]</a:t>
            </a:r>
            <a:endParaRPr lang="ru-RU" sz="6000" b="1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ButtonCrysDB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215338" y="5929330"/>
            <a:ext cx="571504" cy="571504"/>
          </a:xfrm>
          <a:prstGeom prst="rect">
            <a:avLst/>
          </a:prstGeom>
        </p:spPr>
      </p:pic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/>
          <a:stretch>
            <a:fillRect/>
          </a:stretch>
        </p:blipFill>
        <p:spPr>
          <a:xfrm>
            <a:off x="7500958" y="2000240"/>
            <a:ext cx="276225" cy="276225"/>
          </a:xfrm>
          <a:prstGeom prst="rect">
            <a:avLst/>
          </a:prstGeom>
        </p:spPr>
      </p:pic>
      <p:pic>
        <p:nvPicPr>
          <p:cNvPr id="5" name="Рисунок 4" descr="alphabet-17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720" y="571480"/>
            <a:ext cx="4111839" cy="5500726"/>
          </a:xfrm>
          <a:prstGeom prst="rect">
            <a:avLst/>
          </a:prstGeom>
        </p:spPr>
      </p:pic>
      <p:pic>
        <p:nvPicPr>
          <p:cNvPr id="6" name="Рисунок 5" descr="4f8880777b9f.pn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4705318" y="1928802"/>
            <a:ext cx="1875246" cy="10715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72132" y="714356"/>
            <a:ext cx="984565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6000" b="1" dirty="0" smtClean="0"/>
              <a:t>[</a:t>
            </a:r>
            <a:r>
              <a:rPr lang="ru-RU" sz="6000" b="1" dirty="0" smtClean="0"/>
              <a:t>т</a:t>
            </a:r>
            <a:r>
              <a:rPr lang="en-US" sz="6000" b="1" dirty="0" smtClean="0"/>
              <a:t>]</a:t>
            </a:r>
            <a:endParaRPr lang="ru-RU" sz="6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000892" y="714356"/>
            <a:ext cx="1183337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6000" b="1" dirty="0" smtClean="0"/>
              <a:t>[</a:t>
            </a:r>
            <a:r>
              <a:rPr lang="ru-RU" sz="6000" b="1" dirty="0" smtClean="0"/>
              <a:t>т</a:t>
            </a:r>
            <a:r>
              <a:rPr lang="en-US" sz="6000" b="1" dirty="0" smtClean="0"/>
              <a:t>’]</a:t>
            </a:r>
            <a:endParaRPr lang="ru-RU" sz="6000" b="1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ButtonCrysTR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143900" y="5929330"/>
            <a:ext cx="571504" cy="571504"/>
          </a:xfrm>
          <a:prstGeom prst="rect">
            <a:avLst/>
          </a:prstGeom>
        </p:spPr>
      </p:pic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/>
          <a:stretch>
            <a:fillRect/>
          </a:stretch>
        </p:blipFill>
        <p:spPr>
          <a:xfrm>
            <a:off x="7215206" y="1928802"/>
            <a:ext cx="276225" cy="276225"/>
          </a:xfrm>
          <a:prstGeom prst="rect">
            <a:avLst/>
          </a:prstGeom>
        </p:spPr>
      </p:pic>
      <p:pic>
        <p:nvPicPr>
          <p:cNvPr id="5" name="Рисунок 4" descr="alphabet-18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720" y="357166"/>
            <a:ext cx="4293436" cy="5715040"/>
          </a:xfrm>
          <a:prstGeom prst="rect">
            <a:avLst/>
          </a:prstGeom>
        </p:spPr>
      </p:pic>
      <p:pic>
        <p:nvPicPr>
          <p:cNvPr id="7" name="Рисунок 6" descr="4f8880777b9f.pn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5000628" y="2071678"/>
            <a:ext cx="2000263" cy="11430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86578" y="571480"/>
            <a:ext cx="1048685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6000" b="1" dirty="0" smtClean="0"/>
              <a:t>[</a:t>
            </a:r>
            <a:r>
              <a:rPr lang="ru-RU" sz="6000" b="1" dirty="0" smtClean="0"/>
              <a:t>у</a:t>
            </a:r>
            <a:r>
              <a:rPr lang="en-US" sz="6000" b="1" dirty="0" smtClean="0"/>
              <a:t>]</a:t>
            </a:r>
            <a:endParaRPr lang="ru-RU" sz="6000" b="1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uttonCrysDB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215338" y="6000768"/>
            <a:ext cx="571504" cy="571504"/>
          </a:xfrm>
          <a:prstGeom prst="rect">
            <a:avLst/>
          </a:prstGeom>
        </p:spPr>
      </p:pic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/>
          <a:stretch>
            <a:fillRect/>
          </a:stretch>
        </p:blipFill>
        <p:spPr>
          <a:xfrm>
            <a:off x="7858148" y="1857364"/>
            <a:ext cx="276225" cy="276225"/>
          </a:xfrm>
          <a:prstGeom prst="rect">
            <a:avLst/>
          </a:prstGeom>
        </p:spPr>
      </p:pic>
      <p:pic>
        <p:nvPicPr>
          <p:cNvPr id="5" name="Рисунок 4" descr="Y028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720" y="428604"/>
            <a:ext cx="4799371" cy="2714644"/>
          </a:xfrm>
          <a:prstGeom prst="rect">
            <a:avLst/>
          </a:prstGeom>
        </p:spPr>
      </p:pic>
      <p:pic>
        <p:nvPicPr>
          <p:cNvPr id="6" name="Рисунок 5" descr="4f8880777b9f.pn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5357818" y="2143116"/>
            <a:ext cx="1625213" cy="9286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57884" y="500042"/>
            <a:ext cx="1204176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6000" b="1" dirty="0" smtClean="0"/>
              <a:t>[</a:t>
            </a:r>
            <a:r>
              <a:rPr lang="ru-RU" sz="6000" b="1" dirty="0" err="1" smtClean="0"/>
              <a:t>ф</a:t>
            </a:r>
            <a:r>
              <a:rPr lang="en-US" sz="6000" b="1" dirty="0" smtClean="0"/>
              <a:t>]</a:t>
            </a:r>
            <a:endParaRPr lang="ru-RU" sz="6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358082" y="500042"/>
            <a:ext cx="1402948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6000" b="1" dirty="0" smtClean="0"/>
              <a:t>[</a:t>
            </a:r>
            <a:r>
              <a:rPr lang="ru-RU" sz="6000" b="1" dirty="0" err="1" smtClean="0"/>
              <a:t>ф</a:t>
            </a:r>
            <a:r>
              <a:rPr lang="en-US" sz="6000" b="1" dirty="0" smtClean="0"/>
              <a:t>’]</a:t>
            </a:r>
            <a:endParaRPr lang="ru-RU" sz="6000" b="1" dirty="0"/>
          </a:p>
        </p:txBody>
      </p:sp>
      <p:pic>
        <p:nvPicPr>
          <p:cNvPr id="12" name="Рисунок 11" descr="dda946280750.jpg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2643174" y="4429132"/>
            <a:ext cx="1533553" cy="1785950"/>
          </a:xfrm>
          <a:prstGeom prst="rect">
            <a:avLst/>
          </a:prstGeom>
        </p:spPr>
      </p:pic>
      <p:pic>
        <p:nvPicPr>
          <p:cNvPr id="14" name="Рисунок 13" descr="9c4c0a85464d.jpg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285720" y="3357561"/>
            <a:ext cx="2071702" cy="1735457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73b9f5faab9d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785786" y="428604"/>
            <a:ext cx="2542002" cy="2000264"/>
          </a:xfrm>
          <a:prstGeom prst="rect">
            <a:avLst/>
          </a:prstGeom>
        </p:spPr>
      </p:pic>
      <p:pic>
        <p:nvPicPr>
          <p:cNvPr id="4" name="Рисунок 3" descr="79ea0bcc56d6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143636" y="428604"/>
            <a:ext cx="2529845" cy="2103124"/>
          </a:xfrm>
          <a:prstGeom prst="rect">
            <a:avLst/>
          </a:prstGeom>
        </p:spPr>
      </p:pic>
      <p:pic>
        <p:nvPicPr>
          <p:cNvPr id="5" name="Рисунок 4" descr="03690bdab100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714348" y="4429132"/>
            <a:ext cx="3177889" cy="207170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857620" y="2714620"/>
            <a:ext cx="1200152" cy="114300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 descr="448.jp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6072198" y="4500570"/>
            <a:ext cx="2304451" cy="1857388"/>
          </a:xfrm>
          <a:prstGeom prst="rect">
            <a:avLst/>
          </a:prstGeom>
        </p:spPr>
      </p:pic>
      <p:pic>
        <p:nvPicPr>
          <p:cNvPr id="10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7"/>
          <a:stretch>
            <a:fillRect/>
          </a:stretch>
        </p:blipFill>
        <p:spPr>
          <a:xfrm>
            <a:off x="2428860" y="2786058"/>
            <a:ext cx="371724" cy="399748"/>
          </a:xfrm>
          <a:prstGeom prst="rect">
            <a:avLst/>
          </a:prstGeom>
        </p:spPr>
      </p:pic>
      <p:pic>
        <p:nvPicPr>
          <p:cNvPr id="11" name="Рисунок 10" descr="4f8880777b9f.png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428597" y="3041192"/>
            <a:ext cx="1928826" cy="1102187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uttonCrysDB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9586" y="5715016"/>
            <a:ext cx="849235" cy="849235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/>
          <a:stretch>
            <a:fillRect/>
          </a:stretch>
        </p:blipFill>
        <p:spPr>
          <a:xfrm>
            <a:off x="7715272" y="1857364"/>
            <a:ext cx="276225" cy="276225"/>
          </a:xfrm>
          <a:prstGeom prst="rect">
            <a:avLst/>
          </a:prstGeom>
        </p:spPr>
      </p:pic>
      <p:pic>
        <p:nvPicPr>
          <p:cNvPr id="4" name="Рисунок 3" descr="82e2e770529f22dd8819a308ea31493d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596" y="428604"/>
            <a:ext cx="3214710" cy="2593198"/>
          </a:xfrm>
          <a:prstGeom prst="rect">
            <a:avLst/>
          </a:prstGeom>
        </p:spPr>
      </p:pic>
      <p:pic>
        <p:nvPicPr>
          <p:cNvPr id="5" name="Рисунок 4" descr="4f8880777b9f.pn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4071934" y="1857364"/>
            <a:ext cx="2008564" cy="11477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86446" y="500042"/>
            <a:ext cx="1039067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6000" b="1" dirty="0" smtClean="0"/>
              <a:t>[</a:t>
            </a:r>
            <a:r>
              <a:rPr lang="ru-RU" sz="6000" b="1" dirty="0" err="1" smtClean="0"/>
              <a:t>х</a:t>
            </a:r>
            <a:r>
              <a:rPr lang="en-US" sz="6000" b="1" dirty="0" smtClean="0"/>
              <a:t>]</a:t>
            </a:r>
            <a:endParaRPr lang="ru-RU" sz="6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215206" y="500042"/>
            <a:ext cx="1237839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6000" b="1" dirty="0" smtClean="0"/>
              <a:t>[</a:t>
            </a:r>
            <a:r>
              <a:rPr lang="ru-RU" sz="6000" b="1" dirty="0" err="1" smtClean="0"/>
              <a:t>х</a:t>
            </a:r>
            <a:r>
              <a:rPr lang="en-US" sz="6000" b="1" dirty="0" smtClean="0"/>
              <a:t>’]</a:t>
            </a:r>
            <a:endParaRPr lang="ru-RU" sz="6000" b="1" dirty="0"/>
          </a:p>
        </p:txBody>
      </p:sp>
      <p:pic>
        <p:nvPicPr>
          <p:cNvPr id="11" name="Рисунок 10" descr="ab8e8ad83115.jpg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785786" y="3286124"/>
            <a:ext cx="2369822" cy="3154825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uttonCrysDB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24" y="5715016"/>
            <a:ext cx="714380" cy="714380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/>
          <a:stretch>
            <a:fillRect/>
          </a:stretch>
        </p:blipFill>
        <p:spPr>
          <a:xfrm>
            <a:off x="7000892" y="1857364"/>
            <a:ext cx="276225" cy="276225"/>
          </a:xfrm>
          <a:prstGeom prst="rect">
            <a:avLst/>
          </a:prstGeom>
        </p:spPr>
      </p:pic>
      <p:pic>
        <p:nvPicPr>
          <p:cNvPr id="4" name="Рисунок 3" descr="e3c3e6bb93ad1e39cce11c626871f949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596" y="428605"/>
            <a:ext cx="3094373" cy="2571768"/>
          </a:xfrm>
          <a:prstGeom prst="rect">
            <a:avLst/>
          </a:prstGeom>
        </p:spPr>
      </p:pic>
      <p:pic>
        <p:nvPicPr>
          <p:cNvPr id="5" name="Рисунок 4" descr="4f8880777b9f.pn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4143372" y="1928802"/>
            <a:ext cx="1875246" cy="10715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00826" y="500042"/>
            <a:ext cx="1117614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6000" b="1" dirty="0" smtClean="0"/>
              <a:t>[</a:t>
            </a:r>
            <a:r>
              <a:rPr lang="ru-RU" sz="6000" b="1" dirty="0" err="1" smtClean="0"/>
              <a:t>ц</a:t>
            </a:r>
            <a:r>
              <a:rPr lang="en-US" sz="6000" b="1" dirty="0" smtClean="0"/>
              <a:t>]</a:t>
            </a:r>
            <a:endParaRPr lang="ru-RU" sz="6000" b="1" dirty="0"/>
          </a:p>
        </p:txBody>
      </p:sp>
      <p:pic>
        <p:nvPicPr>
          <p:cNvPr id="10" name="Рисунок 9" descr="4f75035d105c.jpg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428596" y="3571876"/>
            <a:ext cx="3070050" cy="2571769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uttonCrysDB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072462" y="5857892"/>
            <a:ext cx="571504" cy="571504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/>
          <a:stretch>
            <a:fillRect/>
          </a:stretch>
        </p:blipFill>
        <p:spPr>
          <a:xfrm>
            <a:off x="6786578" y="1928802"/>
            <a:ext cx="276225" cy="276225"/>
          </a:xfrm>
          <a:prstGeom prst="rect">
            <a:avLst/>
          </a:prstGeom>
        </p:spPr>
      </p:pic>
      <p:pic>
        <p:nvPicPr>
          <p:cNvPr id="4" name="Рисунок 3" descr="536915dbd4ba7a5dd94024b6b9d06c26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034" y="357166"/>
            <a:ext cx="2928958" cy="2876888"/>
          </a:xfrm>
          <a:prstGeom prst="rect">
            <a:avLst/>
          </a:prstGeom>
        </p:spPr>
      </p:pic>
      <p:pic>
        <p:nvPicPr>
          <p:cNvPr id="6" name="Рисунок 5" descr="4f8880777b9f.pn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4000496" y="1928802"/>
            <a:ext cx="1937126" cy="11069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86512" y="571480"/>
            <a:ext cx="1258678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6000" b="1" dirty="0" smtClean="0"/>
              <a:t>[</a:t>
            </a:r>
            <a:r>
              <a:rPr lang="ru-RU" sz="6000" b="1" dirty="0" smtClean="0"/>
              <a:t>ч</a:t>
            </a:r>
            <a:r>
              <a:rPr lang="en-US" sz="6000" b="1" dirty="0" smtClean="0"/>
              <a:t>’]</a:t>
            </a:r>
            <a:endParaRPr lang="ru-RU" sz="6000" b="1" dirty="0"/>
          </a:p>
        </p:txBody>
      </p:sp>
      <p:pic>
        <p:nvPicPr>
          <p:cNvPr id="9" name="Рисунок 8" descr="b0f13a866051.png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928662" y="4000504"/>
            <a:ext cx="1995160" cy="1714512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uttonCrysDB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143900" y="5857892"/>
            <a:ext cx="571504" cy="571504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/>
          <a:stretch>
            <a:fillRect/>
          </a:stretch>
        </p:blipFill>
        <p:spPr>
          <a:xfrm>
            <a:off x="6858016" y="1857364"/>
            <a:ext cx="276225" cy="276225"/>
          </a:xfrm>
          <a:prstGeom prst="rect">
            <a:avLst/>
          </a:prstGeom>
        </p:spPr>
      </p:pic>
      <p:pic>
        <p:nvPicPr>
          <p:cNvPr id="4" name="Рисунок 3" descr="c1d3c42fbd5ea7dff613d0f0a7e3a320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158" y="357165"/>
            <a:ext cx="3071834" cy="2996745"/>
          </a:xfrm>
          <a:prstGeom prst="rect">
            <a:avLst/>
          </a:prstGeom>
        </p:spPr>
      </p:pic>
      <p:pic>
        <p:nvPicPr>
          <p:cNvPr id="5" name="Рисунок 4" descr="4f8880777b9f.pn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3929058" y="1928802"/>
            <a:ext cx="1865688" cy="10661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86512" y="500042"/>
            <a:ext cx="1271502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6000" b="1" dirty="0" smtClean="0"/>
              <a:t>[</a:t>
            </a:r>
            <a:r>
              <a:rPr lang="ru-RU" sz="6000" b="1" dirty="0" err="1" smtClean="0"/>
              <a:t>ш</a:t>
            </a:r>
            <a:r>
              <a:rPr lang="en-US" sz="6000" b="1" dirty="0" smtClean="0"/>
              <a:t>]</a:t>
            </a:r>
            <a:endParaRPr lang="ru-RU" sz="6000" b="1" dirty="0"/>
          </a:p>
        </p:txBody>
      </p:sp>
      <p:pic>
        <p:nvPicPr>
          <p:cNvPr id="9" name="Рисунок 8" descr="fe9903c05584.jpg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714348" y="3500438"/>
            <a:ext cx="2380109" cy="2905717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3"/>
          <a:stretch>
            <a:fillRect/>
          </a:stretch>
        </p:blipFill>
        <p:spPr>
          <a:xfrm>
            <a:off x="7215206" y="1714488"/>
            <a:ext cx="276225" cy="276225"/>
          </a:xfrm>
          <a:prstGeom prst="rect">
            <a:avLst/>
          </a:prstGeom>
        </p:spPr>
      </p:pic>
      <p:pic>
        <p:nvPicPr>
          <p:cNvPr id="3" name="Рисунок 2" descr="90cbe3c2b5041bd16887ecf5d11d6a2f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34" y="428604"/>
            <a:ext cx="3000396" cy="2600344"/>
          </a:xfrm>
          <a:prstGeom prst="rect">
            <a:avLst/>
          </a:prstGeom>
        </p:spPr>
      </p:pic>
      <p:pic>
        <p:nvPicPr>
          <p:cNvPr id="4" name="Рисунок 3" descr="4f8880777b9f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4071934" y="1785926"/>
            <a:ext cx="2125279" cy="1214446"/>
          </a:xfrm>
          <a:prstGeom prst="rect">
            <a:avLst/>
          </a:prstGeom>
        </p:spPr>
      </p:pic>
      <p:pic>
        <p:nvPicPr>
          <p:cNvPr id="6" name="Рисунок 5" descr="ButtonCrysDB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1024" y="5786454"/>
            <a:ext cx="642942" cy="6429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72264" y="428604"/>
            <a:ext cx="1491114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6000" b="1" dirty="0" smtClean="0"/>
              <a:t>[</a:t>
            </a:r>
            <a:r>
              <a:rPr lang="ru-RU" sz="6000" b="1" dirty="0" err="1" smtClean="0"/>
              <a:t>щ</a:t>
            </a:r>
            <a:r>
              <a:rPr lang="en-US" sz="6000" b="1" dirty="0" smtClean="0"/>
              <a:t>’]</a:t>
            </a:r>
            <a:endParaRPr lang="ru-RU" sz="6000" b="1" dirty="0"/>
          </a:p>
        </p:txBody>
      </p:sp>
      <p:pic>
        <p:nvPicPr>
          <p:cNvPr id="9" name="Рисунок 8" descr="Animals_Dogs_Puppy_005503_.jpg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357158" y="3500438"/>
            <a:ext cx="3492496" cy="2619372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76f86d41529d457d6eac92e1de39335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5643570" y="357166"/>
            <a:ext cx="2614626" cy="2614626"/>
          </a:xfrm>
          <a:prstGeom prst="rect">
            <a:avLst/>
          </a:prstGeom>
        </p:spPr>
      </p:pic>
      <p:pic>
        <p:nvPicPr>
          <p:cNvPr id="3" name="Рисунок 2" descr="ButtonCrysBk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1024" y="5786454"/>
            <a:ext cx="642942" cy="642942"/>
          </a:xfrm>
          <a:prstGeom prst="rect">
            <a:avLst/>
          </a:prstGeom>
        </p:spPr>
      </p:pic>
      <p:pic>
        <p:nvPicPr>
          <p:cNvPr id="4" name="Рисунок 3" descr="4f8880777b9f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2976" y="785794"/>
            <a:ext cx="2875377" cy="1643074"/>
          </a:xfrm>
          <a:prstGeom prst="rect">
            <a:avLst/>
          </a:prstGeom>
        </p:spPr>
      </p:pic>
      <p:pic>
        <p:nvPicPr>
          <p:cNvPr id="7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7"/>
          <a:stretch>
            <a:fillRect/>
          </a:stretch>
        </p:blipFill>
        <p:spPr>
          <a:xfrm>
            <a:off x="4214810" y="928670"/>
            <a:ext cx="276225" cy="276225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4f4d5353f51ab9766bf31df148d8274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28596" y="428604"/>
            <a:ext cx="2614626" cy="2597195"/>
          </a:xfrm>
          <a:prstGeom prst="rect">
            <a:avLst/>
          </a:prstGeom>
        </p:spPr>
      </p:pic>
      <p:pic>
        <p:nvPicPr>
          <p:cNvPr id="4" name="Рисунок 3" descr="ButtonCrysTR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8072462" y="5857892"/>
            <a:ext cx="571504" cy="571504"/>
          </a:xfrm>
          <a:prstGeom prst="rect">
            <a:avLst/>
          </a:prstGeom>
        </p:spPr>
      </p:pic>
      <p:pic>
        <p:nvPicPr>
          <p:cNvPr id="5" name="Рисунок 4" descr="4f8880777b9f.pn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3786182" y="1714488"/>
            <a:ext cx="2008564" cy="1147752"/>
          </a:xfrm>
          <a:prstGeom prst="rect">
            <a:avLst/>
          </a:prstGeom>
        </p:spPr>
      </p:pic>
      <p:pic>
        <p:nvPicPr>
          <p:cNvPr id="6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7"/>
          <a:stretch>
            <a:fillRect/>
          </a:stretch>
        </p:blipFill>
        <p:spPr>
          <a:xfrm>
            <a:off x="7000892" y="1785926"/>
            <a:ext cx="276225" cy="2762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72264" y="500042"/>
            <a:ext cx="1233030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6000" b="1" dirty="0" smtClean="0"/>
              <a:t>[</a:t>
            </a:r>
            <a:r>
              <a:rPr lang="ru-RU" sz="6000" b="1" dirty="0" err="1" smtClean="0"/>
              <a:t>ы</a:t>
            </a:r>
            <a:r>
              <a:rPr lang="en-US" sz="6000" b="1" dirty="0" smtClean="0"/>
              <a:t>]</a:t>
            </a:r>
            <a:endParaRPr lang="ru-RU" sz="6000" b="1" dirty="0"/>
          </a:p>
        </p:txBody>
      </p:sp>
      <p:pic>
        <p:nvPicPr>
          <p:cNvPr id="8" name="Рисунок 7" descr="89acaeaac413.png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571472" y="3357562"/>
            <a:ext cx="2524036" cy="2928934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a376471cffcba3221396347c451a3b2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5572132" y="500042"/>
            <a:ext cx="2543188" cy="2305824"/>
          </a:xfrm>
          <a:prstGeom prst="rect">
            <a:avLst/>
          </a:prstGeom>
        </p:spPr>
      </p:pic>
      <p:pic>
        <p:nvPicPr>
          <p:cNvPr id="4" name="Рисунок 3" descr="4f8880777b9f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100" y="1071546"/>
            <a:ext cx="3008696" cy="1719256"/>
          </a:xfrm>
          <a:prstGeom prst="rect">
            <a:avLst/>
          </a:prstGeom>
        </p:spPr>
      </p:pic>
      <p:pic>
        <p:nvPicPr>
          <p:cNvPr id="6" name="Рисунок 5" descr="ButtonCrysBk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1024" y="5643578"/>
            <a:ext cx="769775" cy="769775"/>
          </a:xfrm>
          <a:prstGeom prst="rect">
            <a:avLst/>
          </a:prstGeom>
        </p:spPr>
      </p:pic>
      <p:pic>
        <p:nvPicPr>
          <p:cNvPr id="7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7"/>
          <a:stretch>
            <a:fillRect/>
          </a:stretch>
        </p:blipFill>
        <p:spPr>
          <a:xfrm>
            <a:off x="3286116" y="1214422"/>
            <a:ext cx="276225" cy="276225"/>
          </a:xfrm>
          <a:prstGeom prst="rect">
            <a:avLst/>
          </a:prstGeom>
        </p:spPr>
      </p:pic>
      <p:pic>
        <p:nvPicPr>
          <p:cNvPr id="8" name="Рисунок 7" descr="0fca76a4040b.png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5572132" y="3500438"/>
            <a:ext cx="2650349" cy="2000264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e1d157926562f8136e7f62d826f6b7ba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28596" y="285728"/>
            <a:ext cx="2643206" cy="2425875"/>
          </a:xfrm>
          <a:prstGeom prst="rect">
            <a:avLst/>
          </a:prstGeom>
        </p:spPr>
      </p:pic>
      <p:pic>
        <p:nvPicPr>
          <p:cNvPr id="4" name="Рисунок 3" descr="4f8880777b9f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429124" y="1500174"/>
            <a:ext cx="2057991" cy="1175996"/>
          </a:xfrm>
          <a:prstGeom prst="rect">
            <a:avLst/>
          </a:prstGeom>
        </p:spPr>
      </p:pic>
      <p:pic>
        <p:nvPicPr>
          <p:cNvPr id="6" name="Рисунок 5" descr="ButtonCrysTR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2462" y="5643578"/>
            <a:ext cx="785818" cy="785818"/>
          </a:xfrm>
          <a:prstGeom prst="rect">
            <a:avLst/>
          </a:prstGeom>
        </p:spPr>
      </p:pic>
      <p:pic>
        <p:nvPicPr>
          <p:cNvPr id="7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7"/>
          <a:stretch>
            <a:fillRect/>
          </a:stretch>
        </p:blipFill>
        <p:spPr>
          <a:xfrm>
            <a:off x="7072330" y="1857364"/>
            <a:ext cx="276225" cy="2762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15140" y="571480"/>
            <a:ext cx="1021433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6000" b="1" dirty="0" smtClean="0"/>
              <a:t>[</a:t>
            </a:r>
            <a:r>
              <a:rPr lang="ru-RU" sz="6000" b="1" dirty="0" smtClean="0"/>
              <a:t>э</a:t>
            </a:r>
            <a:r>
              <a:rPr lang="en-US" sz="6000" b="1" dirty="0" smtClean="0"/>
              <a:t>]</a:t>
            </a:r>
            <a:endParaRPr lang="ru-RU" sz="6000" b="1" dirty="0"/>
          </a:p>
        </p:txBody>
      </p:sp>
      <p:pic>
        <p:nvPicPr>
          <p:cNvPr id="9" name="Рисунок 8" descr="runway-moscow-underground.jpg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500034" y="2928934"/>
            <a:ext cx="2643206" cy="3526037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6c952ef8259183195e9a8448928224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285728"/>
            <a:ext cx="2857520" cy="2641618"/>
          </a:xfrm>
          <a:prstGeom prst="rect">
            <a:avLst/>
          </a:prstGeom>
        </p:spPr>
      </p:pic>
      <p:pic>
        <p:nvPicPr>
          <p:cNvPr id="3" name="Рисунок 2" descr="ButtonCrysTR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1024" y="5786454"/>
            <a:ext cx="714380" cy="714380"/>
          </a:xfrm>
          <a:prstGeom prst="rect">
            <a:avLst/>
          </a:prstGeom>
        </p:spPr>
      </p:pic>
      <p:pic>
        <p:nvPicPr>
          <p:cNvPr id="4" name="Рисунок 3" descr="4f8880777b9f.pn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3428992" y="2071678"/>
            <a:ext cx="1937126" cy="11069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00562" y="214290"/>
            <a:ext cx="8611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B050"/>
                </a:solidFill>
              </a:rPr>
              <a:t>[</a:t>
            </a:r>
            <a:r>
              <a:rPr lang="ru-RU" sz="3600" b="1" dirty="0" err="1" smtClean="0">
                <a:solidFill>
                  <a:srgbClr val="00B050"/>
                </a:solidFill>
              </a:rPr>
              <a:t>й</a:t>
            </a:r>
            <a:r>
              <a:rPr lang="en-US" sz="3600" b="1" dirty="0" smtClean="0">
                <a:solidFill>
                  <a:srgbClr val="00B050"/>
                </a:solidFill>
              </a:rPr>
              <a:t>’]</a:t>
            </a:r>
          </a:p>
          <a:p>
            <a:r>
              <a:rPr lang="en-US" sz="3600" b="1" dirty="0" smtClean="0">
                <a:solidFill>
                  <a:srgbClr val="FF0000"/>
                </a:solidFill>
              </a:rPr>
              <a:t>[</a:t>
            </a:r>
            <a:r>
              <a:rPr lang="ru-RU" sz="3600" b="1" dirty="0" smtClean="0">
                <a:solidFill>
                  <a:srgbClr val="FF0000"/>
                </a:solidFill>
              </a:rPr>
              <a:t>у</a:t>
            </a:r>
            <a:r>
              <a:rPr lang="en-US" sz="3600" b="1" dirty="0" smtClean="0">
                <a:solidFill>
                  <a:srgbClr val="FF0000"/>
                </a:solidFill>
              </a:rPr>
              <a:t>]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86182" y="285728"/>
            <a:ext cx="6094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err="1" smtClean="0"/>
              <a:t>ю</a:t>
            </a:r>
            <a:endParaRPr lang="ru-RU" sz="4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429256" y="3357562"/>
            <a:ext cx="5709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err="1" smtClean="0"/>
              <a:t>ю</a:t>
            </a:r>
            <a:endParaRPr lang="ru-RU" sz="4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072198" y="3357562"/>
            <a:ext cx="7617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[</a:t>
            </a:r>
            <a:r>
              <a:rPr lang="ru-RU" sz="4000" b="1" dirty="0" smtClean="0">
                <a:solidFill>
                  <a:srgbClr val="FF0000"/>
                </a:solidFill>
              </a:rPr>
              <a:t>у</a:t>
            </a:r>
            <a:r>
              <a:rPr lang="en-US" sz="4000" b="1" dirty="0" smtClean="0">
                <a:solidFill>
                  <a:srgbClr val="FF0000"/>
                </a:solidFill>
              </a:rPr>
              <a:t>]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10" name="Рисунок 9" descr="5105f245afbe.pn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5429256" y="285728"/>
            <a:ext cx="948340" cy="128588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72132" y="1785926"/>
            <a:ext cx="726033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юла</a:t>
            </a:r>
            <a:endParaRPr lang="ru-RU" sz="2400" b="1" dirty="0"/>
          </a:p>
        </p:txBody>
      </p:sp>
      <p:pic>
        <p:nvPicPr>
          <p:cNvPr id="12" name="Рисунок 11" descr="25a708536300.png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5286380" y="4143379"/>
            <a:ext cx="1487704" cy="205707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43702" y="5429264"/>
            <a:ext cx="926857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Люба</a:t>
            </a:r>
            <a:endParaRPr lang="ru-RU" sz="2400" b="1" dirty="0"/>
          </a:p>
        </p:txBody>
      </p:sp>
      <p:pic>
        <p:nvPicPr>
          <p:cNvPr id="14" name="Рисунок 13" descr="1247911467_big.jpg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6929454" y="357166"/>
            <a:ext cx="1809763" cy="135732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500958" y="1857364"/>
            <a:ext cx="801823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мою</a:t>
            </a:r>
            <a:endParaRPr lang="ru-RU" sz="2400" b="1" dirty="0"/>
          </a:p>
        </p:txBody>
      </p:sp>
      <p:cxnSp>
        <p:nvCxnSpPr>
          <p:cNvPr id="17" name="Прямая соединительная линия 16"/>
          <p:cNvCxnSpPr>
            <a:endCxn id="15" idx="0"/>
          </p:cNvCxnSpPr>
          <p:nvPr/>
        </p:nvCxnSpPr>
        <p:spPr>
          <a:xfrm rot="5400000" flipH="1" flipV="1">
            <a:off x="7808571" y="1906941"/>
            <a:ext cx="142876" cy="437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10"/>
          <a:stretch>
            <a:fillRect/>
          </a:stretch>
        </p:blipFill>
        <p:spPr>
          <a:xfrm>
            <a:off x="5072066" y="1643050"/>
            <a:ext cx="276225" cy="276225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357950" y="785794"/>
            <a:ext cx="1143008" cy="10572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86512" y="3500438"/>
            <a:ext cx="1214446" cy="105727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4f8880777b9f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64315" y="5214950"/>
            <a:ext cx="2125279" cy="1214446"/>
          </a:xfrm>
          <a:prstGeom prst="rect">
            <a:avLst/>
          </a:prstGeom>
        </p:spPr>
      </p:pic>
      <p:pic>
        <p:nvPicPr>
          <p:cNvPr id="9" name="Рисунок 8" descr="balloons17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3306" y="428604"/>
            <a:ext cx="952506" cy="1857388"/>
          </a:xfrm>
          <a:prstGeom prst="rect">
            <a:avLst/>
          </a:prstGeom>
        </p:spPr>
      </p:pic>
      <p:pic>
        <p:nvPicPr>
          <p:cNvPr id="10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/>
          <a:stretch>
            <a:fillRect/>
          </a:stretch>
        </p:blipFill>
        <p:spPr>
          <a:xfrm>
            <a:off x="2214546" y="5143512"/>
            <a:ext cx="357190" cy="357190"/>
          </a:xfrm>
          <a:prstGeom prst="rect">
            <a:avLst/>
          </a:prstGeom>
        </p:spPr>
      </p:pic>
      <p:pic>
        <p:nvPicPr>
          <p:cNvPr id="11" name="Рисунок 10" descr="5fbdb6f5e3c3.pn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1000100" y="3071810"/>
            <a:ext cx="1381494" cy="1525399"/>
          </a:xfrm>
          <a:prstGeom prst="rect">
            <a:avLst/>
          </a:prstGeom>
        </p:spPr>
      </p:pic>
      <p:pic>
        <p:nvPicPr>
          <p:cNvPr id="12" name="Рисунок 11" descr="62848a88ea5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8926" y="2857496"/>
            <a:ext cx="3119545" cy="1928826"/>
          </a:xfrm>
          <a:prstGeom prst="rect">
            <a:avLst/>
          </a:prstGeom>
        </p:spPr>
      </p:pic>
      <p:pic>
        <p:nvPicPr>
          <p:cNvPr id="13" name="Рисунок 12" descr="aa675c5e5bb3.png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1214414" y="428604"/>
            <a:ext cx="964413" cy="1928826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alphabet-2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571480"/>
            <a:ext cx="4058438" cy="5429288"/>
          </a:xfrm>
          <a:prstGeom prst="rect">
            <a:avLst/>
          </a:prstGeom>
        </p:spPr>
      </p:pic>
      <p:pic>
        <p:nvPicPr>
          <p:cNvPr id="4" name="Рисунок 3" descr="4f8880777b9f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714876" y="2214554"/>
            <a:ext cx="1785950" cy="1020544"/>
          </a:xfrm>
          <a:prstGeom prst="rect">
            <a:avLst/>
          </a:prstGeom>
        </p:spPr>
      </p:pic>
      <p:pic>
        <p:nvPicPr>
          <p:cNvPr id="6" name="Рисунок 5" descr="ButtonCrysTR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3900" y="5786454"/>
            <a:ext cx="642942" cy="6429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29256" y="78579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4286248" y="285728"/>
            <a:ext cx="490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/>
              <a:t>я</a:t>
            </a:r>
            <a:endParaRPr lang="ru-RU" sz="4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786314" y="0"/>
            <a:ext cx="10871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00B050"/>
                </a:solidFill>
              </a:rPr>
              <a:t>[</a:t>
            </a:r>
            <a:r>
              <a:rPr lang="ru-RU" sz="4800" b="1" dirty="0" err="1" smtClean="0">
                <a:solidFill>
                  <a:srgbClr val="00B050"/>
                </a:solidFill>
              </a:rPr>
              <a:t>й</a:t>
            </a:r>
            <a:r>
              <a:rPr lang="en-US" sz="4800" b="1" dirty="0" smtClean="0">
                <a:solidFill>
                  <a:srgbClr val="00B050"/>
                </a:solidFill>
              </a:rPr>
              <a:t>’]</a:t>
            </a:r>
          </a:p>
          <a:p>
            <a:r>
              <a:rPr lang="en-US" sz="4800" b="1" dirty="0" smtClean="0">
                <a:solidFill>
                  <a:srgbClr val="FF0000"/>
                </a:solidFill>
              </a:rPr>
              <a:t>[a]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58082" y="1857364"/>
            <a:ext cx="490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/>
              <a:t>я</a:t>
            </a:r>
            <a:endParaRPr lang="ru-RU" sz="4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858148" y="1857364"/>
            <a:ext cx="8899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[</a:t>
            </a:r>
            <a:r>
              <a:rPr lang="ru-RU" sz="4800" b="1" dirty="0" smtClean="0">
                <a:solidFill>
                  <a:srgbClr val="FF0000"/>
                </a:solidFill>
              </a:rPr>
              <a:t>а</a:t>
            </a:r>
            <a:r>
              <a:rPr lang="en-US" sz="4800" b="1" dirty="0" smtClean="0">
                <a:solidFill>
                  <a:srgbClr val="FF0000"/>
                </a:solidFill>
              </a:rPr>
              <a:t>]</a:t>
            </a:r>
            <a:endParaRPr lang="ru-RU" sz="4800" b="1" dirty="0">
              <a:solidFill>
                <a:srgbClr val="FF0000"/>
              </a:solidFill>
            </a:endParaRPr>
          </a:p>
        </p:txBody>
      </p:sp>
      <p:pic>
        <p:nvPicPr>
          <p:cNvPr id="12" name="Рисунок 11" descr="deb34c728813.pn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5929322" y="285728"/>
            <a:ext cx="973760" cy="1000132"/>
          </a:xfrm>
          <a:prstGeom prst="rect">
            <a:avLst/>
          </a:prstGeom>
        </p:spPr>
      </p:pic>
      <p:pic>
        <p:nvPicPr>
          <p:cNvPr id="13" name="Рисунок 12" descr="1219170075_11.jpg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7643834" y="2786058"/>
            <a:ext cx="1071570" cy="107157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858148" y="4000504"/>
            <a:ext cx="708848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мяч</a:t>
            </a:r>
            <a:endParaRPr lang="ru-RU" sz="2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786446" y="1428736"/>
            <a:ext cx="1135952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яблоко</a:t>
            </a:r>
            <a:endParaRPr lang="ru-RU" sz="2400" b="1" dirty="0"/>
          </a:p>
        </p:txBody>
      </p:sp>
      <p:pic>
        <p:nvPicPr>
          <p:cNvPr id="17" name="Рисунок 16" descr="lighthouse.jpg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7358082" y="214290"/>
            <a:ext cx="1561287" cy="117096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715272" y="1428736"/>
            <a:ext cx="748923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000" b="1" dirty="0" smtClean="0"/>
              <a:t>маяк</a:t>
            </a:r>
            <a:endParaRPr lang="ru-RU" sz="2000" b="1" dirty="0"/>
          </a:p>
        </p:txBody>
      </p:sp>
      <p:pic>
        <p:nvPicPr>
          <p:cNvPr id="19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10"/>
          <a:stretch>
            <a:fillRect/>
          </a:stretch>
        </p:blipFill>
        <p:spPr>
          <a:xfrm>
            <a:off x="6858016" y="2071678"/>
            <a:ext cx="276225" cy="276225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04e5c28b463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042" y="571480"/>
            <a:ext cx="5991915" cy="4500594"/>
          </a:xfrm>
          <a:prstGeom prst="rect">
            <a:avLst/>
          </a:prstGeom>
        </p:spPr>
      </p:pic>
      <p:pic>
        <p:nvPicPr>
          <p:cNvPr id="6" name="Рисунок 5" descr="4f8880777b9f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28596" y="5500702"/>
            <a:ext cx="1785951" cy="1020544"/>
          </a:xfrm>
          <a:prstGeom prst="rect">
            <a:avLst/>
          </a:prstGeom>
        </p:spPr>
      </p:pic>
      <p:pic>
        <p:nvPicPr>
          <p:cNvPr id="7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/>
          <a:stretch>
            <a:fillRect/>
          </a:stretch>
        </p:blipFill>
        <p:spPr>
          <a:xfrm>
            <a:off x="1857356" y="5429264"/>
            <a:ext cx="276225" cy="276225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29322" y="1000108"/>
            <a:ext cx="1154483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5400" b="1" dirty="0" smtClean="0"/>
              <a:t>[</a:t>
            </a:r>
            <a:r>
              <a:rPr lang="ru-RU" sz="5400" b="1" dirty="0" smtClean="0"/>
              <a:t>в</a:t>
            </a:r>
            <a:r>
              <a:rPr lang="en-US" sz="5400" b="1" dirty="0" smtClean="0"/>
              <a:t>’]</a:t>
            </a:r>
            <a:endParaRPr lang="ru-RU" sz="5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000760" y="3857628"/>
            <a:ext cx="976549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5400" b="1" dirty="0" smtClean="0"/>
              <a:t>[</a:t>
            </a:r>
            <a:r>
              <a:rPr lang="ru-RU" sz="5400" b="1" dirty="0" smtClean="0"/>
              <a:t>в</a:t>
            </a:r>
            <a:r>
              <a:rPr lang="en-US" sz="5400" b="1" dirty="0" smtClean="0"/>
              <a:t>]</a:t>
            </a:r>
            <a:endParaRPr lang="ru-RU" sz="5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71472" y="500042"/>
            <a:ext cx="995785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6000" b="1" dirty="0" err="1" smtClean="0"/>
              <a:t>Вв</a:t>
            </a:r>
            <a:endParaRPr lang="ru-RU" sz="6000" b="1" dirty="0"/>
          </a:p>
        </p:txBody>
      </p:sp>
      <p:pic>
        <p:nvPicPr>
          <p:cNvPr id="7" name="Рисунок 6" descr="4f8880777b9f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500034" y="5357826"/>
            <a:ext cx="1750230" cy="1000132"/>
          </a:xfrm>
          <a:prstGeom prst="rect">
            <a:avLst/>
          </a:prstGeom>
        </p:spPr>
      </p:pic>
      <p:pic>
        <p:nvPicPr>
          <p:cNvPr id="8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/>
          <a:stretch>
            <a:fillRect/>
          </a:stretch>
        </p:blipFill>
        <p:spPr>
          <a:xfrm>
            <a:off x="2000232" y="5286388"/>
            <a:ext cx="276225" cy="276225"/>
          </a:xfrm>
          <a:prstGeom prst="rect">
            <a:avLst/>
          </a:prstGeom>
        </p:spPr>
      </p:pic>
      <p:pic>
        <p:nvPicPr>
          <p:cNvPr id="9" name="Рисунок 8" descr="5fc370fb131f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3000364" y="857232"/>
            <a:ext cx="1928826" cy="1420786"/>
          </a:xfrm>
          <a:prstGeom prst="rect">
            <a:avLst/>
          </a:prstGeom>
        </p:spPr>
      </p:pic>
      <p:pic>
        <p:nvPicPr>
          <p:cNvPr id="10" name="Рисунок 9" descr="7ec2893f0eb3.pn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643174" y="2857496"/>
            <a:ext cx="1837771" cy="2209701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bccf5f522cda79ba34b620179144623.jp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357158" y="285728"/>
            <a:ext cx="1007220" cy="857256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3" name="Рисунок 2" descr="b.jp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1428728" y="285728"/>
            <a:ext cx="857256" cy="87277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4" name="Рисунок 3" descr="51ef1cd3c5bcc6c2f6b656ea70f7c910.jp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2357422" y="285728"/>
            <a:ext cx="928694" cy="82756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5" name="Рисунок 4" descr="4c3a98b39325f90d9aeceba8d7f73ed3.jp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3357554" y="285728"/>
            <a:ext cx="785818" cy="85415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Рисунок 5" descr="79e35592f3136958bcba219256052559.jpg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>
            <a:off x="4214810" y="285728"/>
            <a:ext cx="928694" cy="88329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7" name="Рисунок 6" descr="e97d308bac45f429b0f9f009979c3da8.jpg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screen"/>
          <a:stretch>
            <a:fillRect/>
          </a:stretch>
        </p:blipFill>
        <p:spPr>
          <a:xfrm>
            <a:off x="5214942" y="285728"/>
            <a:ext cx="857256" cy="847731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8" name="Рисунок 7" descr="0e8261c8d863c17d5c10c97e92d628b9.jpg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screen"/>
          <a:stretch>
            <a:fillRect/>
          </a:stretch>
        </p:blipFill>
        <p:spPr>
          <a:xfrm>
            <a:off x="6143636" y="285728"/>
            <a:ext cx="847731" cy="857256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9" name="Рисунок 8" descr="a37d07e3edd9b8b5f83c06daa924d366.jpg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screen"/>
          <a:stretch>
            <a:fillRect/>
          </a:stretch>
        </p:blipFill>
        <p:spPr>
          <a:xfrm>
            <a:off x="7072330" y="285728"/>
            <a:ext cx="857256" cy="86688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0" name="Рисунок 9" descr="e423d30b23fef51c16587eb079305721.jpg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screen"/>
          <a:stretch>
            <a:fillRect/>
          </a:stretch>
        </p:blipFill>
        <p:spPr>
          <a:xfrm>
            <a:off x="8001024" y="285728"/>
            <a:ext cx="878736" cy="857256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1" name="Рисунок 10" descr="b4104d17afe24caaf5f56711f964d8f9.jpg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 cstate="screen"/>
          <a:stretch>
            <a:fillRect/>
          </a:stretch>
        </p:blipFill>
        <p:spPr>
          <a:xfrm>
            <a:off x="571472" y="1285860"/>
            <a:ext cx="901321" cy="857256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2" name="Рисунок 11" descr="cc9dbe2d3b540df2f8482d04a7b563aa.jpg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 cstate="screen"/>
          <a:stretch>
            <a:fillRect/>
          </a:stretch>
        </p:blipFill>
        <p:spPr>
          <a:xfrm>
            <a:off x="1571604" y="1285860"/>
            <a:ext cx="857256" cy="8363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3" name="Рисунок 12" descr="10803349a01a4216dde637dde382ba1b.jpg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 cstate="screen"/>
          <a:stretch>
            <a:fillRect/>
          </a:stretch>
        </p:blipFill>
        <p:spPr>
          <a:xfrm>
            <a:off x="2500298" y="1285860"/>
            <a:ext cx="928694" cy="887418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4" name="Рисунок 13" descr="fba4d56428bd4af15d3c23829929f429.jpg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 cstate="screen"/>
          <a:stretch>
            <a:fillRect/>
          </a:stretch>
        </p:blipFill>
        <p:spPr>
          <a:xfrm>
            <a:off x="3500430" y="1285860"/>
            <a:ext cx="928694" cy="87297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5" name="Рисунок 14" descr="3a517fa8cc7b1cec13831fdf8c19c534.jpg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30" cstate="screen"/>
          <a:stretch>
            <a:fillRect/>
          </a:stretch>
        </p:blipFill>
        <p:spPr>
          <a:xfrm>
            <a:off x="4572000" y="1285860"/>
            <a:ext cx="928694" cy="88329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6" name="Рисунок 15" descr="319d15b029da9f6f6d072404cc9378fd.jpg">
            <a:hlinkClick r:id="rId31" action="ppaction://hlinksldjump"/>
          </p:cNvPr>
          <p:cNvPicPr>
            <a:picLocks noChangeAspect="1"/>
          </p:cNvPicPr>
          <p:nvPr/>
        </p:nvPicPr>
        <p:blipFill>
          <a:blip r:embed="rId32" cstate="screen"/>
          <a:stretch>
            <a:fillRect/>
          </a:stretch>
        </p:blipFill>
        <p:spPr>
          <a:xfrm>
            <a:off x="5643570" y="1285860"/>
            <a:ext cx="931802" cy="857257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7" name="Рисунок 16" descr="bc040d12f3bb1a3f83c83dbea9833389.jpg">
            <a:hlinkClick r:id="rId33" action="ppaction://hlinksldjump"/>
          </p:cNvPr>
          <p:cNvPicPr>
            <a:picLocks noChangeAspect="1"/>
          </p:cNvPicPr>
          <p:nvPr/>
        </p:nvPicPr>
        <p:blipFill>
          <a:blip r:embed="rId34" cstate="screen"/>
          <a:stretch>
            <a:fillRect/>
          </a:stretch>
        </p:blipFill>
        <p:spPr>
          <a:xfrm>
            <a:off x="6715140" y="1285860"/>
            <a:ext cx="953542" cy="830641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8" name="Рисунок 17" descr="578ae842d49de21d9d876532fab06eda.jpg">
            <a:hlinkClick r:id="rId35" action="ppaction://hlinksldjump"/>
          </p:cNvPr>
          <p:cNvPicPr>
            <a:picLocks noChangeAspect="1"/>
          </p:cNvPicPr>
          <p:nvPr/>
        </p:nvPicPr>
        <p:blipFill>
          <a:blip r:embed="rId36" cstate="screen"/>
          <a:stretch>
            <a:fillRect/>
          </a:stretch>
        </p:blipFill>
        <p:spPr>
          <a:xfrm>
            <a:off x="7786710" y="1285860"/>
            <a:ext cx="1000132" cy="813441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9" name="Рисунок 18" descr="1348883be10b7ead87e32a1a597240f5.jpg">
            <a:hlinkClick r:id="rId37" action="ppaction://hlinksldjump"/>
          </p:cNvPr>
          <p:cNvPicPr>
            <a:picLocks noChangeAspect="1"/>
          </p:cNvPicPr>
          <p:nvPr/>
        </p:nvPicPr>
        <p:blipFill>
          <a:blip r:embed="rId38" cstate="screen"/>
          <a:stretch>
            <a:fillRect/>
          </a:stretch>
        </p:blipFill>
        <p:spPr>
          <a:xfrm>
            <a:off x="357159" y="2285992"/>
            <a:ext cx="928694" cy="8771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0" name="Рисунок 19" descr="c0357960872aae67ac2bb09a2ff9e764.jpg">
            <a:hlinkClick r:id="rId39" action="ppaction://hlinksldjump"/>
          </p:cNvPr>
          <p:cNvPicPr>
            <a:picLocks noChangeAspect="1"/>
          </p:cNvPicPr>
          <p:nvPr/>
        </p:nvPicPr>
        <p:blipFill>
          <a:blip r:embed="rId40" cstate="screen"/>
          <a:stretch>
            <a:fillRect/>
          </a:stretch>
        </p:blipFill>
        <p:spPr>
          <a:xfrm>
            <a:off x="1357289" y="2285992"/>
            <a:ext cx="1071571" cy="88106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1" name="Рисунок 20" descr="b33e6a4e98c277f9917873dc9182cc96.jpg">
            <a:hlinkClick r:id="rId41" action="ppaction://hlinksldjump"/>
          </p:cNvPr>
          <p:cNvPicPr>
            <a:picLocks noChangeAspect="1"/>
          </p:cNvPicPr>
          <p:nvPr/>
        </p:nvPicPr>
        <p:blipFill>
          <a:blip r:embed="rId42" cstate="screen"/>
          <a:stretch>
            <a:fillRect/>
          </a:stretch>
        </p:blipFill>
        <p:spPr>
          <a:xfrm>
            <a:off x="2500298" y="2285992"/>
            <a:ext cx="928694" cy="875036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2" name="Рисунок 21" descr="c2affcc0ec3d06fe1793646b8adf128c.jpg">
            <a:hlinkClick r:id="rId43" action="ppaction://hlinksldjump"/>
          </p:cNvPr>
          <p:cNvPicPr>
            <a:picLocks noChangeAspect="1"/>
          </p:cNvPicPr>
          <p:nvPr/>
        </p:nvPicPr>
        <p:blipFill>
          <a:blip r:embed="rId44" cstate="screen"/>
          <a:stretch>
            <a:fillRect/>
          </a:stretch>
        </p:blipFill>
        <p:spPr>
          <a:xfrm>
            <a:off x="3500430" y="2285992"/>
            <a:ext cx="1000132" cy="906787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3" name="Рисунок 22" descr="62419ab5c2c48612fb8e420206464aeb.jpg">
            <a:hlinkClick r:id="rId45" action="ppaction://hlinksldjump"/>
          </p:cNvPr>
          <p:cNvPicPr>
            <a:picLocks noChangeAspect="1"/>
          </p:cNvPicPr>
          <p:nvPr/>
        </p:nvPicPr>
        <p:blipFill>
          <a:blip r:embed="rId46" cstate="screen"/>
          <a:stretch>
            <a:fillRect/>
          </a:stretch>
        </p:blipFill>
        <p:spPr>
          <a:xfrm>
            <a:off x="4572000" y="2285991"/>
            <a:ext cx="974156" cy="928695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4" name="Рисунок 23" descr="82e2e770529f22dd8819a308ea31493d.jpg">
            <a:hlinkClick r:id="rId47" action="ppaction://hlinksldjump"/>
          </p:cNvPr>
          <p:cNvPicPr>
            <a:picLocks noChangeAspect="1"/>
          </p:cNvPicPr>
          <p:nvPr/>
        </p:nvPicPr>
        <p:blipFill>
          <a:blip r:embed="rId48" cstate="screen"/>
          <a:stretch>
            <a:fillRect/>
          </a:stretch>
        </p:blipFill>
        <p:spPr>
          <a:xfrm>
            <a:off x="5643570" y="2285992"/>
            <a:ext cx="1114428" cy="89897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5" name="Рисунок 24" descr="e3c3e6bb93ad1e39cce11c626871f949.jpg">
            <a:hlinkClick r:id="rId49" action="ppaction://hlinksldjump"/>
          </p:cNvPr>
          <p:cNvPicPr>
            <a:picLocks noChangeAspect="1"/>
          </p:cNvPicPr>
          <p:nvPr/>
        </p:nvPicPr>
        <p:blipFill>
          <a:blip r:embed="rId50" cstate="screen"/>
          <a:stretch>
            <a:fillRect/>
          </a:stretch>
        </p:blipFill>
        <p:spPr>
          <a:xfrm>
            <a:off x="6858016" y="2285992"/>
            <a:ext cx="1044136" cy="867793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6" name="Рисунок 25" descr="536915dbd4ba7a5dd94024b6b9d06c26.jpg">
            <a:hlinkClick r:id="rId51" action="ppaction://hlinksldjump"/>
          </p:cNvPr>
          <p:cNvPicPr>
            <a:picLocks noChangeAspect="1"/>
          </p:cNvPicPr>
          <p:nvPr/>
        </p:nvPicPr>
        <p:blipFill>
          <a:blip r:embed="rId52" cstate="screen"/>
          <a:stretch>
            <a:fillRect/>
          </a:stretch>
        </p:blipFill>
        <p:spPr>
          <a:xfrm>
            <a:off x="8001024" y="2285992"/>
            <a:ext cx="874065" cy="858526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7" name="Рисунок 26" descr="c1d3c42fbd5ea7dff613d0f0a7e3a320.jpg">
            <a:hlinkClick r:id="rId53" action="ppaction://hlinksldjump"/>
          </p:cNvPr>
          <p:cNvPicPr>
            <a:picLocks noChangeAspect="1"/>
          </p:cNvPicPr>
          <p:nvPr/>
        </p:nvPicPr>
        <p:blipFill>
          <a:blip r:embed="rId54" cstate="screen"/>
          <a:stretch>
            <a:fillRect/>
          </a:stretch>
        </p:blipFill>
        <p:spPr>
          <a:xfrm>
            <a:off x="357158" y="3286124"/>
            <a:ext cx="905484" cy="88335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8" name="Рисунок 27" descr="90cbe3c2b5041bd16887ecf5d11d6a2f.jpg">
            <a:hlinkClick r:id="rId55" action="ppaction://hlinksldjump"/>
          </p:cNvPr>
          <p:cNvPicPr>
            <a:picLocks noChangeAspect="1"/>
          </p:cNvPicPr>
          <p:nvPr/>
        </p:nvPicPr>
        <p:blipFill>
          <a:blip r:embed="rId56" cstate="screen"/>
          <a:stretch>
            <a:fillRect/>
          </a:stretch>
        </p:blipFill>
        <p:spPr>
          <a:xfrm>
            <a:off x="1357290" y="3286124"/>
            <a:ext cx="1015514" cy="88011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9" name="Рисунок 28" descr="076f86d41529d457d6eac92e1de39335.jpg">
            <a:hlinkClick r:id="rId57" action="ppaction://hlinksldjump"/>
          </p:cNvPr>
          <p:cNvPicPr>
            <a:picLocks noChangeAspect="1"/>
          </p:cNvPicPr>
          <p:nvPr/>
        </p:nvPicPr>
        <p:blipFill>
          <a:blip r:embed="rId58" cstate="screen"/>
          <a:stretch>
            <a:fillRect/>
          </a:stretch>
        </p:blipFill>
        <p:spPr>
          <a:xfrm>
            <a:off x="2500298" y="3286124"/>
            <a:ext cx="928694" cy="928694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30" name="Рисунок 29" descr="f4f4d5353f51ab9766bf31df148d8274.jpg">
            <a:hlinkClick r:id="rId59" action="ppaction://hlinksldjump"/>
          </p:cNvPr>
          <p:cNvPicPr>
            <a:picLocks noChangeAspect="1"/>
          </p:cNvPicPr>
          <p:nvPr/>
        </p:nvPicPr>
        <p:blipFill>
          <a:blip r:embed="rId60" cstate="screen"/>
          <a:stretch>
            <a:fillRect/>
          </a:stretch>
        </p:blipFill>
        <p:spPr>
          <a:xfrm>
            <a:off x="3571868" y="3286124"/>
            <a:ext cx="935406" cy="92917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31" name="Рисунок 30" descr="fa376471cffcba3221396347c451a3b2.jpg">
            <a:hlinkClick r:id="rId61" action="ppaction://hlinksldjump"/>
          </p:cNvPr>
          <p:cNvPicPr>
            <a:picLocks noChangeAspect="1"/>
          </p:cNvPicPr>
          <p:nvPr/>
        </p:nvPicPr>
        <p:blipFill>
          <a:blip r:embed="rId62" cstate="screen"/>
          <a:stretch>
            <a:fillRect/>
          </a:stretch>
        </p:blipFill>
        <p:spPr>
          <a:xfrm>
            <a:off x="4572000" y="3286124"/>
            <a:ext cx="1014410" cy="91973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32" name="Рисунок 31" descr="e1d157926562f8136e7f62d826f6b7ba.jpg">
            <a:hlinkClick r:id="rId63" action="ppaction://hlinksldjump"/>
          </p:cNvPr>
          <p:cNvPicPr>
            <a:picLocks noChangeAspect="1"/>
          </p:cNvPicPr>
          <p:nvPr/>
        </p:nvPicPr>
        <p:blipFill>
          <a:blip r:embed="rId64" cstate="screen"/>
          <a:stretch>
            <a:fillRect/>
          </a:stretch>
        </p:blipFill>
        <p:spPr>
          <a:xfrm>
            <a:off x="5643570" y="3286124"/>
            <a:ext cx="1011894" cy="928694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33" name="Рисунок 32" descr="a6c952ef8259183195e9a84489282247.jpg">
            <a:hlinkClick r:id="rId65" action="ppaction://hlinksldjump"/>
          </p:cNvPr>
          <p:cNvPicPr>
            <a:picLocks noChangeAspect="1"/>
          </p:cNvPicPr>
          <p:nvPr/>
        </p:nvPicPr>
        <p:blipFill>
          <a:blip r:embed="rId66" cstate="screen"/>
          <a:stretch>
            <a:fillRect/>
          </a:stretch>
        </p:blipFill>
        <p:spPr>
          <a:xfrm>
            <a:off x="6715140" y="3286124"/>
            <a:ext cx="1004597" cy="928694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34" name="Рисунок 33" descr="0217c0c831da62c30483fbe62c860b58.jpg">
            <a:hlinkClick r:id="rId67" action="ppaction://hlinksldjump"/>
          </p:cNvPr>
          <p:cNvPicPr>
            <a:picLocks noChangeAspect="1"/>
          </p:cNvPicPr>
          <p:nvPr/>
        </p:nvPicPr>
        <p:blipFill>
          <a:blip r:embed="rId68" cstate="screen"/>
          <a:stretch>
            <a:fillRect/>
          </a:stretch>
        </p:blipFill>
        <p:spPr>
          <a:xfrm>
            <a:off x="7786710" y="3290410"/>
            <a:ext cx="1000132" cy="940124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36" name="Рисунок 35" descr="4f8880777b9f.png"/>
          <p:cNvPicPr>
            <a:picLocks noChangeAspect="1"/>
          </p:cNvPicPr>
          <p:nvPr/>
        </p:nvPicPr>
        <p:blipFill>
          <a:blip r:embed="rId69"/>
          <a:stretch>
            <a:fillRect/>
          </a:stretch>
        </p:blipFill>
        <p:spPr>
          <a:xfrm>
            <a:off x="428596" y="4714884"/>
            <a:ext cx="2875377" cy="1643074"/>
          </a:xfrm>
          <a:prstGeom prst="rect">
            <a:avLst/>
          </a:prstGeom>
        </p:spPr>
      </p:pic>
      <p:pic>
        <p:nvPicPr>
          <p:cNvPr id="37" name="Рисунок 36" descr="1_1 (4).png"/>
          <p:cNvPicPr>
            <a:picLocks noChangeAspect="1"/>
          </p:cNvPicPr>
          <p:nvPr/>
        </p:nvPicPr>
        <p:blipFill>
          <a:blip r:embed="rId70"/>
          <a:stretch>
            <a:fillRect/>
          </a:stretch>
        </p:blipFill>
        <p:spPr>
          <a:xfrm>
            <a:off x="7072330" y="4500570"/>
            <a:ext cx="1395089" cy="2000264"/>
          </a:xfrm>
          <a:prstGeom prst="rect">
            <a:avLst/>
          </a:prstGeom>
        </p:spPr>
      </p:pic>
      <p:pic>
        <p:nvPicPr>
          <p:cNvPr id="38" name="Рисунок 37" descr="bur.png"/>
          <p:cNvPicPr>
            <a:picLocks noChangeAspect="1"/>
          </p:cNvPicPr>
          <p:nvPr/>
        </p:nvPicPr>
        <p:blipFill>
          <a:blip r:embed="rId71"/>
          <a:stretch>
            <a:fillRect/>
          </a:stretch>
        </p:blipFill>
        <p:spPr>
          <a:xfrm>
            <a:off x="4286248" y="4572008"/>
            <a:ext cx="1501777" cy="1968287"/>
          </a:xfrm>
          <a:prstGeom prst="rect">
            <a:avLst/>
          </a:prstGeom>
        </p:spPr>
      </p:pic>
      <p:pic>
        <p:nvPicPr>
          <p:cNvPr id="39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72"/>
          <a:stretch>
            <a:fillRect/>
          </a:stretch>
        </p:blipFill>
        <p:spPr>
          <a:xfrm>
            <a:off x="2347896" y="4714884"/>
            <a:ext cx="357190" cy="3571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0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929454" y="571480"/>
            <a:ext cx="1428760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200" b="1" dirty="0" smtClean="0"/>
              <a:t>[a]</a:t>
            </a:r>
            <a:endParaRPr lang="ru-RU" sz="7200" b="1" dirty="0"/>
          </a:p>
        </p:txBody>
      </p:sp>
      <p:pic>
        <p:nvPicPr>
          <p:cNvPr id="4" name="Рисунок 3" descr="4f8880777b9f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438" y="1928802"/>
            <a:ext cx="2625344" cy="1500198"/>
          </a:xfrm>
          <a:prstGeom prst="rect">
            <a:avLst/>
          </a:prstGeom>
        </p:spPr>
      </p:pic>
      <p:pic>
        <p:nvPicPr>
          <p:cNvPr id="5" name="Рисунок 4" descr="ButtonCrysTR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1024" y="5643578"/>
            <a:ext cx="857256" cy="857256"/>
          </a:xfrm>
          <a:prstGeom prst="rect">
            <a:avLst/>
          </a:prstGeom>
        </p:spPr>
      </p:pic>
      <p:pic>
        <p:nvPicPr>
          <p:cNvPr id="7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6"/>
          <a:stretch>
            <a:fillRect/>
          </a:stretch>
        </p:blipFill>
        <p:spPr>
          <a:xfrm>
            <a:off x="7572396" y="2143116"/>
            <a:ext cx="276225" cy="276225"/>
          </a:xfrm>
          <a:prstGeom prst="rect">
            <a:avLst/>
          </a:prstGeom>
        </p:spPr>
      </p:pic>
      <p:pic>
        <p:nvPicPr>
          <p:cNvPr id="8" name="Рисунок 7" descr="alphabet-01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282" y="571480"/>
            <a:ext cx="4151447" cy="5572164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643570" y="642918"/>
            <a:ext cx="1093569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6000" b="1" dirty="0" smtClean="0"/>
              <a:t>[</a:t>
            </a:r>
            <a:r>
              <a:rPr lang="ru-RU" sz="6000" b="1" dirty="0" smtClean="0"/>
              <a:t>б</a:t>
            </a:r>
            <a:r>
              <a:rPr lang="en-US" sz="6000" b="1" dirty="0" smtClean="0"/>
              <a:t>]</a:t>
            </a:r>
            <a:endParaRPr lang="ru-RU" sz="6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215206" y="642918"/>
            <a:ext cx="1292341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6000" b="1" dirty="0" smtClean="0"/>
              <a:t>[</a:t>
            </a:r>
            <a:r>
              <a:rPr lang="ru-RU" sz="6000" b="1" dirty="0" smtClean="0"/>
              <a:t>б</a:t>
            </a:r>
            <a:r>
              <a:rPr lang="en-US" sz="6000" b="1" dirty="0" smtClean="0"/>
              <a:t>’]</a:t>
            </a:r>
            <a:endParaRPr lang="ru-RU" sz="6000" b="1" dirty="0"/>
          </a:p>
        </p:txBody>
      </p:sp>
      <p:pic>
        <p:nvPicPr>
          <p:cNvPr id="7" name="Рисунок 6" descr="4f8880777b9f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76" y="2143116"/>
            <a:ext cx="2625345" cy="1500198"/>
          </a:xfrm>
          <a:prstGeom prst="rect">
            <a:avLst/>
          </a:prstGeom>
        </p:spPr>
      </p:pic>
      <p:pic>
        <p:nvPicPr>
          <p:cNvPr id="8" name="Рисунок 7" descr="ButtonCrysDB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9586" y="5643578"/>
            <a:ext cx="857256" cy="857256"/>
          </a:xfrm>
          <a:prstGeom prst="rect">
            <a:avLst/>
          </a:prstGeom>
        </p:spPr>
      </p:pic>
      <p:pic>
        <p:nvPicPr>
          <p:cNvPr id="10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6"/>
          <a:stretch>
            <a:fillRect/>
          </a:stretch>
        </p:blipFill>
        <p:spPr>
          <a:xfrm>
            <a:off x="7715272" y="2000240"/>
            <a:ext cx="276225" cy="276225"/>
          </a:xfrm>
          <a:prstGeom prst="rect">
            <a:avLst/>
          </a:prstGeom>
        </p:spPr>
      </p:pic>
      <p:pic>
        <p:nvPicPr>
          <p:cNvPr id="11" name="Рисунок 10" descr="alphabet-02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720" y="571480"/>
            <a:ext cx="4214842" cy="5657254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701</TotalTime>
  <Words>194</Words>
  <Application>Microsoft Office PowerPoint</Application>
  <PresentationFormat>Экран (4:3)</PresentationFormat>
  <Paragraphs>79</Paragraphs>
  <Slides>40</Slides>
  <Notes>0</Notes>
  <HiddenSlides>0</HiddenSlides>
  <MMClips>39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3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MultiDVD Team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Буквы и звуки русской азбуки</dc:title>
  <dc:creator>Бойкова Оксана Владимировна</dc:creator>
  <cp:lastModifiedBy>Логопед</cp:lastModifiedBy>
  <cp:revision>76</cp:revision>
  <dcterms:created xsi:type="dcterms:W3CDTF">2010-06-12T15:53:32Z</dcterms:created>
  <dcterms:modified xsi:type="dcterms:W3CDTF">2023-10-09T08:53:08Z</dcterms:modified>
</cp:coreProperties>
</file>