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0"/>
  </p:notesMasterIdLst>
  <p:sldIdLst>
    <p:sldId id="256" r:id="rId3"/>
    <p:sldId id="275" r:id="rId4"/>
    <p:sldId id="260" r:id="rId5"/>
    <p:sldId id="263" r:id="rId6"/>
    <p:sldId id="277" r:id="rId7"/>
    <p:sldId id="266" r:id="rId8"/>
    <p:sldId id="27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144">
          <p15:clr>
            <a:srgbClr val="A4A3A4"/>
          </p15:clr>
        </p15:guide>
        <p15:guide id="4" pos="56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34" autoAdjust="0"/>
  </p:normalViewPr>
  <p:slideViewPr>
    <p:cSldViewPr showGuides="1"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ADD4A-89C3-481D-A5C5-AC16330A1B37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9B35-BD7A-4038-81E0-BFC470C597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90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9B35-BD7A-4038-81E0-BFC470C597E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43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2286000"/>
            <a:ext cx="685800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86800" cy="14700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429000"/>
            <a:ext cx="4876800" cy="2209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9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4"/>
          <a:stretch/>
        </p:blipFill>
        <p:spPr>
          <a:xfrm>
            <a:off x="0" y="5163671"/>
            <a:ext cx="9144000" cy="169432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97716"/>
            <a:ext cx="2057400" cy="6150684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97716"/>
            <a:ext cx="5486400" cy="615068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7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37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09987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09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95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9264" y="1722437"/>
            <a:ext cx="37490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6360" y="1722437"/>
            <a:ext cx="37490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9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2" y="1722792"/>
            <a:ext cx="37353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2" y="2362554"/>
            <a:ext cx="3735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1" y="1722792"/>
            <a:ext cx="3733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1" y="2362554"/>
            <a:ext cx="3733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79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0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63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arth Glass against white,loop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4"/>
          <a:stretch/>
        </p:blipFill>
        <p:spPr>
          <a:xfrm>
            <a:off x="0" y="5163671"/>
            <a:ext cx="9144000" cy="1694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52400"/>
            <a:ext cx="4495800" cy="6096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314450"/>
            <a:ext cx="3008313" cy="4933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9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54684"/>
            <a:ext cx="8686800" cy="1056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76200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8C186-A52E-4EF0-BCE2-F037F35B13E2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6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МУНИЦИПАЛЬНОЕ БЮДЖЕТНОЕ </a:t>
            </a:r>
            <a:br>
              <a:rPr lang="ru-RU" sz="2800" dirty="0" smtClean="0"/>
            </a:br>
            <a:r>
              <a:rPr lang="ru-RU" sz="2800" dirty="0" smtClean="0"/>
              <a:t>ДОШКОЛЬНОЕ ОБРАЗОВАТЕЛЬНОЕ УЧРЕЖДЕНИЕ «ДОБРЯНСКИЙ ДЕТСКИЙ САД №21»</a:t>
            </a:r>
            <a:endParaRPr lang="ru-RU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1604" y="1928802"/>
            <a:ext cx="7343796" cy="4500594"/>
          </a:xfrm>
        </p:spPr>
        <p:txBody>
          <a:bodyPr>
            <a:no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МЕСЯЧНИК </a:t>
            </a:r>
          </a:p>
          <a:p>
            <a:pPr algn="ctr">
              <a:spcBef>
                <a:spcPts val="0"/>
              </a:spcBef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ГРАЖДАНСКОЙ  ЗАЩИТЫ </a:t>
            </a:r>
          </a:p>
          <a:p>
            <a:pPr algn="ctr">
              <a:spcBef>
                <a:spcPts val="0"/>
              </a:spcBef>
            </a:pP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2019 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82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793446"/>
              </p:ext>
            </p:extLst>
          </p:nvPr>
        </p:nvGraphicFramePr>
        <p:xfrm>
          <a:off x="357158" y="0"/>
          <a:ext cx="8429684" cy="6639888"/>
        </p:xfrm>
        <a:graphic>
          <a:graphicData uri="http://schemas.openxmlformats.org/drawingml/2006/table">
            <a:tbl>
              <a:tblPr/>
              <a:tblGrid>
                <a:gridCol w="357190"/>
                <a:gridCol w="5801868"/>
                <a:gridCol w="1152128"/>
                <a:gridCol w="1118498"/>
              </a:tblGrid>
              <a:tr h="256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 п/п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Мероприятия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Сроки проведения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Охват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Информирование сотрудников о проведении «Месячника гражданской защиты» (издание приказа).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04.09.2019г.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153 чел.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Публикация информации о проведении «Месячника гражданской защиты» (размещение на сайте ДОУ)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течение месяца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Выполнено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Проведение корректировки документации в области ГО и защиты от ЧС, ПБ людей на водных объектах.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течение месяца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Выполнено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Корректировка паспорта безопасности ДОУ (согласно требованиям Постановления Правительства РФ от 02.08.2019г. № 1006 «Об утверждении требований к антитеррористической защищенности объектов (территорий) Министерства просвещения РФ, и формы паспорта безопасности этих объектов (территорий)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течение месяца.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работе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Проведение инструктажей с сотрудниками по правилам ПБ и при угрозе возникновения ЧС в детском саду (в режиме повышенной готовности).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02.09.2019г.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153 чел.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Проведение ревизии первичных средств пожаротушения.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02.09.2019г.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Выполнено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9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Ревизия пожарных рукавов (с составлением акта)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02.09.2019г.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Выполнено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Проведение инвентаризации СИЗ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10.09.2019г.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Выполнено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Практическая отработка плана эвакуации воспитанников и сотрудников ДОУ при угрозе возникновения пожара или террористического акта.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12.09.2019г.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13.09.2019г.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Детей- 465 чел.,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Сотрудников – 95 чел.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Ревизия складских и подвальных помещений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10.09.2019г.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Выполнено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Проведение проверки запасных выходов и подъездных путей детского сада.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10.09.2019г.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Выполнено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Проведение занятий по обучению сотрудников ДОУ при угрозе и возникновении на территории ДМР природного, техногенного и биолого-социального характера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течение месяца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153 человек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Проведение занятий с детьми старших и подготовительных групп по пожарной безопасности.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20.08. – 04.10.2019г.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</a:rPr>
                        <a:t>159 человек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0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Консультация для педагогов «Минимизация условий безопасности жизнедеятельности дошкольников»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течение месяца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</a:rPr>
                        <a:t>76 человек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Практикум для педагогов «Организация обучения детей действиям в ЧС»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20.09.2019г.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</a:rPr>
                        <a:t>76 человек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Оформление стендов для родителей «Основы безопасности детей дошкольного возраста»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течение месяца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</a:rPr>
                        <a:t>325 чел.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Проведение «Дня знаний»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02.09.2019г.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</a:rPr>
                        <a:t>465 чел.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Праздник по ПДД «Зеленый огонек»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(подготовительные группы)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24.09.2019г.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 человек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Проведение «Дня солидарности в борьбе с терроризмом»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03.09.2019г.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465 человек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Тренинги по эвакуации в случае ЧС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571472" y="1722792"/>
            <a:ext cx="5357850" cy="41006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Проведение эвакуации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5181601" y="1484784"/>
            <a:ext cx="3733800" cy="64807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Общий сбор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4"/>
          <a:stretch/>
        </p:blipFill>
        <p:spPr>
          <a:xfrm>
            <a:off x="5772586" y="2323831"/>
            <a:ext cx="3142813" cy="306655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8" r="6588"/>
          <a:stretch/>
        </p:blipFill>
        <p:spPr>
          <a:xfrm>
            <a:off x="2900033" y="2924944"/>
            <a:ext cx="2736304" cy="3777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1" t="10790"/>
          <a:stretch/>
        </p:blipFill>
        <p:spPr>
          <a:xfrm>
            <a:off x="141678" y="2060848"/>
            <a:ext cx="2688848" cy="3536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78475" y="1412777"/>
            <a:ext cx="4995569" cy="648071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Проведение занятий с детьми</a:t>
            </a:r>
            <a:endParaRPr lang="ru-R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20706387">
            <a:off x="544160" y="2108816"/>
            <a:ext cx="4028400" cy="2243359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755683">
            <a:off x="5760870" y="2512482"/>
            <a:ext cx="4383608" cy="21855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3906803"/>
            <a:ext cx="6336704" cy="2951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Игры и занятия с детьми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500" y="1735086"/>
            <a:ext cx="4133446" cy="442608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28184" y="1676400"/>
            <a:ext cx="2687216" cy="4572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980728"/>
            <a:ext cx="8142362" cy="5557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Непосредственная работа с детьми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idx="1"/>
          </p:nvPr>
        </p:nvSpPr>
        <p:spPr>
          <a:xfrm>
            <a:off x="1293812" y="1583081"/>
            <a:ext cx="613892" cy="45719"/>
          </a:xfrm>
        </p:spPr>
        <p:txBody>
          <a:bodyPr>
            <a:normAutofit fontScale="25000" lnSpcReduction="20000"/>
          </a:bodyPr>
          <a:lstStyle/>
          <a:p>
            <a:pPr algn="r"/>
            <a:endParaRPr lang="ru-R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467544" y="1628800"/>
            <a:ext cx="720080" cy="4685042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Игры и занятия с детьми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>
          <a:xfrm>
            <a:off x="4031940" y="2832517"/>
            <a:ext cx="216024" cy="2578614"/>
          </a:xfrm>
        </p:spPr>
        <p:txBody>
          <a:bodyPr>
            <a:normAutofit/>
          </a:bodyPr>
          <a:lstStyle/>
          <a:p>
            <a:endParaRPr lang="ru-RU" sz="9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12868"/>
            <a:ext cx="5941347" cy="30836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153" y="2785787"/>
            <a:ext cx="5941347" cy="31368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3284984"/>
            <a:ext cx="6336704" cy="33027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«День солидарности в борьбе с терроризмом»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0112" y="2996952"/>
            <a:ext cx="3431346" cy="3779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0" y="1340768"/>
            <a:ext cx="5418595" cy="38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70752"/>
      </p:ext>
    </p:extLst>
  </p:cSld>
  <p:clrMapOvr>
    <a:masterClrMapping/>
  </p:clrMapOvr>
</p:sld>
</file>

<file path=ppt/theme/theme1.xml><?xml version="1.0" encoding="utf-8"?>
<a:theme xmlns:a="http://schemas.openxmlformats.org/drawingml/2006/main" name="Месячник безопасности дс №21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8115FC5-B33E-4CB1-A75F-122CE5BF57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Месячник безопасности дс №21</Template>
  <TotalTime>0</TotalTime>
  <Words>404</Words>
  <Application>Microsoft Office PowerPoint</Application>
  <PresentationFormat>Экран (4:3)</PresentationFormat>
  <Paragraphs>100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Месячник безопасности дс №21</vt:lpstr>
      <vt:lpstr>МУНИЦИПАЛЬНОЕ БЮДЖЕТНОЕ  ДОШКОЛЬНОЕ ОБРАЗОВАТЕЛЬНОЕ УЧРЕЖДЕНИЕ «ДОБРЯНСКИЙ ДЕТСКИЙ САД №21»</vt:lpstr>
      <vt:lpstr>Презентация PowerPoint</vt:lpstr>
      <vt:lpstr>Тренинги по эвакуации в случае ЧС</vt:lpstr>
      <vt:lpstr>Презентация PowerPoint</vt:lpstr>
      <vt:lpstr>Игры и занятия с детьми</vt:lpstr>
      <vt:lpstr>Непосредственная работа с детьми</vt:lpstr>
      <vt:lpstr>«День солидарности в борьбе с терроризмом»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dc:description/>
  <cp:lastModifiedBy/>
  <cp:revision>1</cp:revision>
  <dcterms:created xsi:type="dcterms:W3CDTF">2014-10-02T09:28:44Z</dcterms:created>
  <dcterms:modified xsi:type="dcterms:W3CDTF">2019-09-27T05:41:55Z</dcterms:modified>
  <cp:category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TC018813579991</vt:lpwstr>
  </property>
</Properties>
</file>