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6" r:id="rId3"/>
    <p:sldId id="257" r:id="rId4"/>
    <p:sldId id="273" r:id="rId5"/>
    <p:sldId id="277" r:id="rId6"/>
    <p:sldId id="278" r:id="rId7"/>
    <p:sldId id="280" r:id="rId8"/>
    <p:sldId id="260" r:id="rId9"/>
    <p:sldId id="281" r:id="rId10"/>
    <p:sldId id="282" r:id="rId11"/>
    <p:sldId id="283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1" autoAdjust="0"/>
    <p:restoredTop sz="95290" autoAdjust="0"/>
  </p:normalViewPr>
  <p:slideViewPr>
    <p:cSldViewPr>
      <p:cViewPr varScale="1">
        <p:scale>
          <a:sx n="85" d="100"/>
          <a:sy n="85" d="100"/>
        </p:scale>
        <p:origin x="9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3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4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728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14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231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3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7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1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8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7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2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851648" cy="2664296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«Месячник безопасности</a:t>
            </a:r>
            <a:r>
              <a:rPr lang="ru-RU" sz="50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50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920880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Добрянский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21»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517232"/>
            <a:ext cx="8318158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04664"/>
            <a:ext cx="4895512" cy="24081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284984"/>
            <a:ext cx="3816423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295273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6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6912768" cy="5904656"/>
          </a:xfrm>
        </p:spPr>
      </p:pic>
    </p:spTree>
    <p:extLst>
      <p:ext uri="{BB962C8B-B14F-4D97-AF65-F5344CB8AC3E}">
        <p14:creationId xmlns:p14="http://schemas.microsoft.com/office/powerpoint/2010/main" val="317907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08912" cy="53312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инструктажей с сотрудниками ДОУ: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Инструкция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пожарной безопасности в ДОУ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Инструкция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порядке действия персонала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обеспечению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безопасной и быстрой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эвакуации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при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Инструкция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охране жизни и здоровья детей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ДОУ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Инструкция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ОТ при проведении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массовых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мероприятий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97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19200"/>
            <a:ext cx="8011699" cy="415401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ежедневного контроля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детского сада (уборка территории от мусора, проверка канализационных люков, колодцев, подвальных помещений, линий электропередач) на предмет соблюдения требований к установке, эксплуатации, обеспечению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8088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Формирование основ безопасности жизнедеятельности у детей дошкольного возраста и всех субъектов образовательного процесса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32848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проводимые в детском саду: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340768"/>
            <a:ext cx="8064896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занятий  познавательного цикла с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здоровья»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«Моя улица»,  «Светофор», «Кошкин дом», «Куда спешат машины»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Д/игры: «Угадай какой знак», «Опасно-безопасно», «Дорожный лабиринт», «Больница»,  «Час пик»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передвижки, информационные стенды для родителей, информация в родительских группах: «Самокат – не игрушка», «Правила безопасности в лесу», «Пожарная безопасность глазами детей», «Безопасность на дороге», «Опасные животные»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работ: «Мы за безопасность», «Каждый пожарный герой». «ПДД»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открытый урок «Основы безопасности жизнедеятельности»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«Дня солидарности в борьбе с терроризмом»</a:t>
            </a:r>
          </a:p>
          <a:p>
            <a:pPr marL="0" indent="0">
              <a:buNone/>
            </a:pP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4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2040" y="112474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«Дорожные знаки»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D:\Рабочий стол\старшая группа планы на год2021-22\Фото ст. гр.2021\Фото пажарные 2022июнь\IMG_20220607_105948 - коп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266429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924944"/>
            <a:ext cx="3312368" cy="26385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717032"/>
            <a:ext cx="2880320" cy="30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268760"/>
            <a:ext cx="384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 с детьми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40"/>
            <a:ext cx="3065140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789536" cy="3744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04" y="3573458"/>
            <a:ext cx="4104456" cy="32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126193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19454"/>
            <a:ext cx="2932072" cy="2950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067" y="1124744"/>
            <a:ext cx="4143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детского творчества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9"/>
          <a:stretch/>
        </p:blipFill>
        <p:spPr>
          <a:xfrm>
            <a:off x="4499992" y="116632"/>
            <a:ext cx="446449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4520" b="14088"/>
          <a:stretch/>
        </p:blipFill>
        <p:spPr>
          <a:xfrm>
            <a:off x="1691680" y="571167"/>
            <a:ext cx="272332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515383"/>
            <a:ext cx="362743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476672"/>
            <a:ext cx="6744113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68580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6267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687</TotalTime>
  <Words>269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Легкий дым</vt:lpstr>
      <vt:lpstr> «Месячник безопасности» </vt:lpstr>
      <vt:lpstr>Цель:</vt:lpstr>
      <vt:lpstr>Мероприятия, проводимые в детском саду: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и проведение  «Дня защиты детей»</dc:title>
  <dc:creator>User'ss</dc:creator>
  <cp:lastModifiedBy>зам_АХЧ</cp:lastModifiedBy>
  <cp:revision>77</cp:revision>
  <dcterms:modified xsi:type="dcterms:W3CDTF">2022-09-21T07:27:05Z</dcterms:modified>
</cp:coreProperties>
</file>