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6" r:id="rId3"/>
    <p:sldId id="257" r:id="rId4"/>
    <p:sldId id="273" r:id="rId5"/>
    <p:sldId id="277" r:id="rId6"/>
    <p:sldId id="278" r:id="rId7"/>
    <p:sldId id="280" r:id="rId8"/>
    <p:sldId id="260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7" autoAdjust="0"/>
    <p:restoredTop sz="94718" autoAdjust="0"/>
  </p:normalViewPr>
  <p:slideViewPr>
    <p:cSldViewPr>
      <p:cViewPr varScale="1">
        <p:scale>
          <a:sx n="70" d="100"/>
          <a:sy n="70" d="100"/>
        </p:scale>
        <p:origin x="11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851648" cy="2664296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«Месячник безопасности»</a:t>
            </a:r>
            <a:r>
              <a:rPr lang="ru-RU" sz="50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7920880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Добрянский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21»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5517232"/>
            <a:ext cx="8318158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отчет заместитель заведующего по АХЧ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Тюмина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А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19200"/>
            <a:ext cx="8011699" cy="4154016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ежедневного контроля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детского сада (уборка территории от мусора, проверка канализационных люков, колодцев, подвальных помещений, линий электропередач) на предмет соблюдения требований к установке, эксплуатации, обеспечению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8088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Формирование основ безопасности жизнедеятельности у детей дошкольного возраста и всех субъектов образовательного процесса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Цель: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340768"/>
            <a:ext cx="8064896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 познавательного цикла с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здоровья»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«Рассказ о неизвестном герое»,  «Доктор Айболит», «Кошкин дом»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Д/игры: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дорожного движения»,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«Опасно-безопасно», «Дорожный лабиринт», «Я – доктор»,  «Час пик»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передвижки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стенды для родителей: «Праздник велосипедиста для детей и взрослых», «Правила безопасности в лесу», «Пожарная безопасность глазами детей», «Безопасность на дороге»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рисунков: «Мы за безопасность»,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«Каждый пожарный герой».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праздника «Уроки светофорных наук» и районного конкурса «Дети и дорога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«Дня солидарности в борьбе с терроризмом»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632848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проводимые в детском саду: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6452">
            <a:off x="414033" y="3308813"/>
            <a:ext cx="4070793" cy="3153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8539">
            <a:off x="4727352" y="3283356"/>
            <a:ext cx="3908904" cy="3154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792" y="244533"/>
            <a:ext cx="3960441" cy="289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Мразь\Рабочий стол\сюжетно-ролевая игра Макет безопасной дороги\100_53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10" y="717798"/>
            <a:ext cx="3738589" cy="3078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861048"/>
            <a:ext cx="3888432" cy="27788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0" y="717798"/>
            <a:ext cx="32670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8"/>
          <a:stretch/>
        </p:blipFill>
        <p:spPr>
          <a:xfrm>
            <a:off x="251520" y="2996952"/>
            <a:ext cx="4176464" cy="3108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1" r="23880" b="22449"/>
          <a:stretch/>
        </p:blipFill>
        <p:spPr>
          <a:xfrm>
            <a:off x="4719651" y="2924944"/>
            <a:ext cx="4320480" cy="3193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332656"/>
            <a:ext cx="8176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 </a:t>
            </a:r>
            <a:r>
              <a:rPr lang="ru-RU" sz="2800" dirty="0" smtClean="0"/>
              <a:t>*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тренинги по эвакуации для детей: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старшие, подготовительные группы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Практическая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плана эвакуации детей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сотрудников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пожара (теракта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корпус.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55679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Практическая отработка плана эвакуации   </a:t>
            </a:r>
          </a:p>
          <a:p>
            <a:pPr algn="ctr"/>
            <a:r>
              <a:rPr lang="ru-RU" sz="2800" b="1" dirty="0" smtClean="0"/>
              <a:t>Корпус 1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4248472" cy="3024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0928"/>
            <a:ext cx="446449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124745"/>
            <a:ext cx="7164784" cy="100811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Практическая отработка плана эвакуации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Корпус 2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4446"/>
            <a:ext cx="3528392" cy="4589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6" b="9305"/>
          <a:stretch/>
        </p:blipFill>
        <p:spPr>
          <a:xfrm>
            <a:off x="3851920" y="3068960"/>
            <a:ext cx="5112568" cy="365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08912" cy="53312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инструктажей с сотрудниками ДОУ: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Инструкция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пожарной безопасности в ДОУ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 Инструкция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порядке действия персонала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обеспечению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безопасной и быстрой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эвакуации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при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пожаре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 Инструкция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охране жизни и здоровья детей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ДОУ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 Инструкция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ОТ при проведении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массовых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мероприятий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97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306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Candara</vt:lpstr>
      <vt:lpstr>Symbol</vt:lpstr>
      <vt:lpstr>Times New Roman</vt:lpstr>
      <vt:lpstr>Волна</vt:lpstr>
      <vt:lpstr> «Месячник безопасности» </vt:lpstr>
      <vt:lpstr>Цель:</vt:lpstr>
      <vt:lpstr>Мероприятия, проводимые в детском саду: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и проведение  «Дня защиты детей» </dc:title>
  <cp:lastModifiedBy>зам_АХЧ</cp:lastModifiedBy>
  <cp:revision>59</cp:revision>
  <dcterms:modified xsi:type="dcterms:W3CDTF">2019-09-20T12:50:30Z</dcterms:modified>
</cp:coreProperties>
</file>