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4" r:id="rId2"/>
    <p:sldMasterId id="2147483687" r:id="rId3"/>
    <p:sldMasterId id="2147483726" r:id="rId4"/>
  </p:sldMasterIdLst>
  <p:notesMasterIdLst>
    <p:notesMasterId r:id="rId18"/>
  </p:notesMasterIdLst>
  <p:handoutMasterIdLst>
    <p:handoutMasterId r:id="rId19"/>
  </p:handoutMasterIdLst>
  <p:sldIdLst>
    <p:sldId id="256" r:id="rId5"/>
    <p:sldId id="314" r:id="rId6"/>
    <p:sldId id="315" r:id="rId7"/>
    <p:sldId id="304" r:id="rId8"/>
    <p:sldId id="262" r:id="rId9"/>
    <p:sldId id="310" r:id="rId10"/>
    <p:sldId id="311" r:id="rId11"/>
    <p:sldId id="297" r:id="rId12"/>
    <p:sldId id="302" r:id="rId13"/>
    <p:sldId id="316" r:id="rId14"/>
    <p:sldId id="505" r:id="rId15"/>
    <p:sldId id="506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65" autoAdjust="0"/>
    <p:restoredTop sz="94624" autoAdjust="0"/>
  </p:normalViewPr>
  <p:slideViewPr>
    <p:cSldViewPr snapToGrid="0" showGuides="1">
      <p:cViewPr>
        <p:scale>
          <a:sx n="75" d="100"/>
          <a:sy n="75" d="100"/>
        </p:scale>
        <p:origin x="-87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0D9E4-5657-4C81-A9A5-9CC35638B6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E92315-1C4B-4EB9-9B2B-EA6291E32E84}">
      <dgm:prSet phldrT="[Текст]"/>
      <dgm:spPr/>
      <dgm:t>
        <a:bodyPr/>
        <a:lstStyle/>
        <a:p>
          <a:r>
            <a:rPr lang="ru-RU" dirty="0"/>
            <a:t>Директор</a:t>
          </a:r>
        </a:p>
      </dgm:t>
    </dgm:pt>
    <dgm:pt modelId="{2B968360-EBDA-4F2B-A981-6285C63C3970}" type="parTrans" cxnId="{C0BF2989-6559-4D36-AFD6-D37296B6B651}">
      <dgm:prSet/>
      <dgm:spPr/>
      <dgm:t>
        <a:bodyPr/>
        <a:lstStyle/>
        <a:p>
          <a:endParaRPr lang="ru-RU"/>
        </a:p>
      </dgm:t>
    </dgm:pt>
    <dgm:pt modelId="{B1341C46-3907-41FC-B68D-AAE0685A248F}" type="sibTrans" cxnId="{C0BF2989-6559-4D36-AFD6-D37296B6B651}">
      <dgm:prSet/>
      <dgm:spPr/>
      <dgm:t>
        <a:bodyPr/>
        <a:lstStyle/>
        <a:p>
          <a:endParaRPr lang="ru-RU"/>
        </a:p>
      </dgm:t>
    </dgm:pt>
    <dgm:pt modelId="{8EDC8D1D-AD13-486D-BE46-F19E2CC9CD9A}">
      <dgm:prSet phldrT="[Текст]"/>
      <dgm:spPr/>
      <dgm:t>
        <a:bodyPr/>
        <a:lstStyle/>
        <a:p>
          <a:r>
            <a:rPr lang="ru-RU" dirty="0"/>
            <a:t>Заместитель директора 1</a:t>
          </a:r>
        </a:p>
      </dgm:t>
    </dgm:pt>
    <dgm:pt modelId="{04D7AFC2-D15E-47C4-A432-B2CC3D86BD90}" type="parTrans" cxnId="{B291C0BD-5AAB-4C22-8031-109FF6B1EF23}">
      <dgm:prSet/>
      <dgm:spPr/>
      <dgm:t>
        <a:bodyPr/>
        <a:lstStyle/>
        <a:p>
          <a:endParaRPr lang="ru-RU"/>
        </a:p>
      </dgm:t>
    </dgm:pt>
    <dgm:pt modelId="{0359A991-A751-4E53-94F0-DD360D2BED9A}" type="sibTrans" cxnId="{B291C0BD-5AAB-4C22-8031-109FF6B1EF23}">
      <dgm:prSet/>
      <dgm:spPr/>
      <dgm:t>
        <a:bodyPr/>
        <a:lstStyle/>
        <a:p>
          <a:endParaRPr lang="ru-RU"/>
        </a:p>
      </dgm:t>
    </dgm:pt>
    <dgm:pt modelId="{4A013D8D-E484-405D-A11D-579E6D029BA3}">
      <dgm:prSet phldrT="[Текст]"/>
      <dgm:spPr/>
      <dgm:t>
        <a:bodyPr/>
        <a:lstStyle/>
        <a:p>
          <a:r>
            <a:rPr lang="ru-RU" dirty="0"/>
            <a:t>Сотрудник 1</a:t>
          </a:r>
        </a:p>
      </dgm:t>
    </dgm:pt>
    <dgm:pt modelId="{9E4B6442-1A23-478B-B5E9-88971CCD124E}" type="parTrans" cxnId="{AECC97BA-5C95-4BB5-B2FE-17F9A0EFC902}">
      <dgm:prSet/>
      <dgm:spPr/>
      <dgm:t>
        <a:bodyPr/>
        <a:lstStyle/>
        <a:p>
          <a:endParaRPr lang="ru-RU"/>
        </a:p>
      </dgm:t>
    </dgm:pt>
    <dgm:pt modelId="{7B21EC16-C15E-4920-AF76-2649EA86E0B8}" type="sibTrans" cxnId="{AECC97BA-5C95-4BB5-B2FE-17F9A0EFC902}">
      <dgm:prSet/>
      <dgm:spPr/>
      <dgm:t>
        <a:bodyPr/>
        <a:lstStyle/>
        <a:p>
          <a:endParaRPr lang="ru-RU"/>
        </a:p>
      </dgm:t>
    </dgm:pt>
    <dgm:pt modelId="{4984BF7C-6A73-490E-B061-12CF6CEAC675}">
      <dgm:prSet phldrT="[Текст]"/>
      <dgm:spPr/>
      <dgm:t>
        <a:bodyPr/>
        <a:lstStyle/>
        <a:p>
          <a:r>
            <a:rPr lang="ru-RU" dirty="0"/>
            <a:t>Сотрудник 2</a:t>
          </a:r>
        </a:p>
      </dgm:t>
    </dgm:pt>
    <dgm:pt modelId="{1B33B01B-AD7E-445F-8036-E3E2D501B5DB}" type="parTrans" cxnId="{D6ED10B3-0167-4C83-82ED-905C3FBA7CA5}">
      <dgm:prSet/>
      <dgm:spPr/>
      <dgm:t>
        <a:bodyPr/>
        <a:lstStyle/>
        <a:p>
          <a:endParaRPr lang="ru-RU"/>
        </a:p>
      </dgm:t>
    </dgm:pt>
    <dgm:pt modelId="{215C8F91-6210-45D0-B98E-67076586E9F1}" type="sibTrans" cxnId="{D6ED10B3-0167-4C83-82ED-905C3FBA7CA5}">
      <dgm:prSet/>
      <dgm:spPr/>
      <dgm:t>
        <a:bodyPr/>
        <a:lstStyle/>
        <a:p>
          <a:endParaRPr lang="ru-RU"/>
        </a:p>
      </dgm:t>
    </dgm:pt>
    <dgm:pt modelId="{F8A22D5D-F51F-4D4C-A360-1C11472BED32}">
      <dgm:prSet phldrT="[Текст]"/>
      <dgm:spPr/>
      <dgm:t>
        <a:bodyPr/>
        <a:lstStyle/>
        <a:p>
          <a:r>
            <a:rPr lang="ru-RU" dirty="0"/>
            <a:t>Заместитель директора 2</a:t>
          </a:r>
        </a:p>
      </dgm:t>
    </dgm:pt>
    <dgm:pt modelId="{7B52FA90-098D-4ECB-B2D9-6E8F475425FA}" type="parTrans" cxnId="{2D3754F7-6E40-4946-A800-338AC4E0067B}">
      <dgm:prSet/>
      <dgm:spPr/>
      <dgm:t>
        <a:bodyPr/>
        <a:lstStyle/>
        <a:p>
          <a:endParaRPr lang="ru-RU"/>
        </a:p>
      </dgm:t>
    </dgm:pt>
    <dgm:pt modelId="{74D50026-D39C-41DC-82FF-6171636D6E4C}" type="sibTrans" cxnId="{2D3754F7-6E40-4946-A800-338AC4E0067B}">
      <dgm:prSet/>
      <dgm:spPr/>
      <dgm:t>
        <a:bodyPr/>
        <a:lstStyle/>
        <a:p>
          <a:endParaRPr lang="ru-RU"/>
        </a:p>
      </dgm:t>
    </dgm:pt>
    <dgm:pt modelId="{BEF72532-1846-494D-ABEB-A301A0280928}">
      <dgm:prSet phldrT="[Текст]"/>
      <dgm:spPr/>
      <dgm:t>
        <a:bodyPr/>
        <a:lstStyle/>
        <a:p>
          <a:r>
            <a:rPr lang="ru-RU" dirty="0"/>
            <a:t>Сотрудник 4</a:t>
          </a:r>
        </a:p>
      </dgm:t>
    </dgm:pt>
    <dgm:pt modelId="{11AE7F54-8AC8-490B-B3F5-3B7C90CEAFDC}" type="parTrans" cxnId="{75B33E94-7D92-4D0F-B05F-9887F8FE1C47}">
      <dgm:prSet/>
      <dgm:spPr/>
      <dgm:t>
        <a:bodyPr/>
        <a:lstStyle/>
        <a:p>
          <a:endParaRPr lang="ru-RU"/>
        </a:p>
      </dgm:t>
    </dgm:pt>
    <dgm:pt modelId="{6ABA28BF-721E-44EA-B8AD-42B0EE7425C2}" type="sibTrans" cxnId="{75B33E94-7D92-4D0F-B05F-9887F8FE1C47}">
      <dgm:prSet/>
      <dgm:spPr/>
      <dgm:t>
        <a:bodyPr/>
        <a:lstStyle/>
        <a:p>
          <a:endParaRPr lang="ru-RU"/>
        </a:p>
      </dgm:t>
    </dgm:pt>
    <dgm:pt modelId="{3AD1B04A-C7B0-476B-8DC1-E576F35596B2}">
      <dgm:prSet/>
      <dgm:spPr/>
      <dgm:t>
        <a:bodyPr/>
        <a:lstStyle/>
        <a:p>
          <a:r>
            <a:rPr lang="ru-RU" dirty="0"/>
            <a:t>Сотрудник 5</a:t>
          </a:r>
        </a:p>
      </dgm:t>
    </dgm:pt>
    <dgm:pt modelId="{200AEBA7-9FCF-4315-96EC-A396D235CD82}" type="parTrans" cxnId="{9AA5B86F-270D-46A3-8877-48C9B828FD29}">
      <dgm:prSet/>
      <dgm:spPr/>
      <dgm:t>
        <a:bodyPr/>
        <a:lstStyle/>
        <a:p>
          <a:endParaRPr lang="ru-RU"/>
        </a:p>
      </dgm:t>
    </dgm:pt>
    <dgm:pt modelId="{46F4F452-28E9-45A0-9D1D-A641700C1182}" type="sibTrans" cxnId="{9AA5B86F-270D-46A3-8877-48C9B828FD29}">
      <dgm:prSet/>
      <dgm:spPr/>
      <dgm:t>
        <a:bodyPr/>
        <a:lstStyle/>
        <a:p>
          <a:endParaRPr lang="ru-RU"/>
        </a:p>
      </dgm:t>
    </dgm:pt>
    <dgm:pt modelId="{C295A65D-439E-48AF-B0FE-1993DC75A927}">
      <dgm:prSet/>
      <dgm:spPr/>
      <dgm:t>
        <a:bodyPr/>
        <a:lstStyle/>
        <a:p>
          <a:r>
            <a:rPr lang="ru-RU" dirty="0"/>
            <a:t>Сотрудник 6</a:t>
          </a:r>
        </a:p>
      </dgm:t>
    </dgm:pt>
    <dgm:pt modelId="{0918542A-AE21-4D0D-9FAA-71DCB3404048}" type="parTrans" cxnId="{6CB6B7AA-D6BC-46BA-8CB4-01292AF6BA66}">
      <dgm:prSet/>
      <dgm:spPr/>
      <dgm:t>
        <a:bodyPr/>
        <a:lstStyle/>
        <a:p>
          <a:endParaRPr lang="ru-RU"/>
        </a:p>
      </dgm:t>
    </dgm:pt>
    <dgm:pt modelId="{85996D5C-7CAE-49D7-B71F-4A09C9BE612A}" type="sibTrans" cxnId="{6CB6B7AA-D6BC-46BA-8CB4-01292AF6BA66}">
      <dgm:prSet/>
      <dgm:spPr/>
      <dgm:t>
        <a:bodyPr/>
        <a:lstStyle/>
        <a:p>
          <a:endParaRPr lang="ru-RU"/>
        </a:p>
      </dgm:t>
    </dgm:pt>
    <dgm:pt modelId="{C81E1682-99C4-444D-BB88-60028F74388F}">
      <dgm:prSet/>
      <dgm:spPr/>
      <dgm:t>
        <a:bodyPr/>
        <a:lstStyle/>
        <a:p>
          <a:r>
            <a:rPr lang="ru-RU" dirty="0"/>
            <a:t>Сотрудник 7</a:t>
          </a:r>
        </a:p>
      </dgm:t>
    </dgm:pt>
    <dgm:pt modelId="{4B1FE9E9-5BC4-4EB3-BC36-5C85857FC4BB}" type="parTrans" cxnId="{94EBF1AD-C4FE-4EC2-9BDC-347F5960DE7D}">
      <dgm:prSet/>
      <dgm:spPr/>
      <dgm:t>
        <a:bodyPr/>
        <a:lstStyle/>
        <a:p>
          <a:endParaRPr lang="ru-RU"/>
        </a:p>
      </dgm:t>
    </dgm:pt>
    <dgm:pt modelId="{06B7C55E-22E6-4923-8AD1-60A4FDA242D8}" type="sibTrans" cxnId="{94EBF1AD-C4FE-4EC2-9BDC-347F5960DE7D}">
      <dgm:prSet/>
      <dgm:spPr/>
      <dgm:t>
        <a:bodyPr/>
        <a:lstStyle/>
        <a:p>
          <a:endParaRPr lang="ru-RU"/>
        </a:p>
      </dgm:t>
    </dgm:pt>
    <dgm:pt modelId="{D0C035C9-A836-4633-BCCA-E9F187CAFC14}">
      <dgm:prSet/>
      <dgm:spPr/>
      <dgm:t>
        <a:bodyPr/>
        <a:lstStyle/>
        <a:p>
          <a:r>
            <a:rPr lang="ru-RU" dirty="0"/>
            <a:t>Заместитель директора 3</a:t>
          </a:r>
        </a:p>
      </dgm:t>
    </dgm:pt>
    <dgm:pt modelId="{63715746-8397-4965-B62F-5A121795AC2A}" type="parTrans" cxnId="{081DA665-90D0-4283-9594-2884AD19E1AC}">
      <dgm:prSet/>
      <dgm:spPr/>
      <dgm:t>
        <a:bodyPr/>
        <a:lstStyle/>
        <a:p>
          <a:endParaRPr lang="ru-RU"/>
        </a:p>
      </dgm:t>
    </dgm:pt>
    <dgm:pt modelId="{551366E6-CC00-422C-8EC8-2B36A7BFE598}" type="sibTrans" cxnId="{081DA665-90D0-4283-9594-2884AD19E1AC}">
      <dgm:prSet/>
      <dgm:spPr/>
      <dgm:t>
        <a:bodyPr/>
        <a:lstStyle/>
        <a:p>
          <a:endParaRPr lang="ru-RU"/>
        </a:p>
      </dgm:t>
    </dgm:pt>
    <dgm:pt modelId="{9FC9D923-D740-46FB-ADF4-94EDE6154950}">
      <dgm:prSet/>
      <dgm:spPr/>
      <dgm:t>
        <a:bodyPr/>
        <a:lstStyle/>
        <a:p>
          <a:r>
            <a:rPr lang="ru-RU" dirty="0"/>
            <a:t>Сотрудник 3</a:t>
          </a:r>
        </a:p>
      </dgm:t>
    </dgm:pt>
    <dgm:pt modelId="{44D97C03-8B0B-4FFC-988F-23C81DC4BD19}" type="parTrans" cxnId="{8712F5A4-173D-4F06-9E89-77321323A2C6}">
      <dgm:prSet/>
      <dgm:spPr/>
      <dgm:t>
        <a:bodyPr/>
        <a:lstStyle/>
        <a:p>
          <a:endParaRPr lang="ru-RU"/>
        </a:p>
      </dgm:t>
    </dgm:pt>
    <dgm:pt modelId="{B827ECFC-8F66-41B0-B8BB-A544503E5183}" type="sibTrans" cxnId="{8712F5A4-173D-4F06-9E89-77321323A2C6}">
      <dgm:prSet/>
      <dgm:spPr/>
      <dgm:t>
        <a:bodyPr/>
        <a:lstStyle/>
        <a:p>
          <a:endParaRPr lang="ru-RU"/>
        </a:p>
      </dgm:t>
    </dgm:pt>
    <dgm:pt modelId="{117315C3-0290-45C1-8B6A-433DFE23649A}" type="pres">
      <dgm:prSet presAssocID="{C4A0D9E4-5657-4C81-A9A5-9CC35638B6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93AC44-1329-45E9-93D0-170A5F80AB0D}" type="pres">
      <dgm:prSet presAssocID="{B9E92315-1C4B-4EB9-9B2B-EA6291E32E84}" presName="hierRoot1" presStyleCnt="0"/>
      <dgm:spPr/>
    </dgm:pt>
    <dgm:pt modelId="{F6A73C51-529A-4CE9-8A84-761C628C2E23}" type="pres">
      <dgm:prSet presAssocID="{B9E92315-1C4B-4EB9-9B2B-EA6291E32E84}" presName="composite" presStyleCnt="0"/>
      <dgm:spPr/>
    </dgm:pt>
    <dgm:pt modelId="{8B8AF396-D44C-4DDB-9AE0-E495EB93126F}" type="pres">
      <dgm:prSet presAssocID="{B9E92315-1C4B-4EB9-9B2B-EA6291E32E84}" presName="background" presStyleLbl="node0" presStyleIdx="0" presStyleCnt="1"/>
      <dgm:spPr/>
    </dgm:pt>
    <dgm:pt modelId="{1C0D3AC1-121A-4297-977B-2DB39E0EA990}" type="pres">
      <dgm:prSet presAssocID="{B9E92315-1C4B-4EB9-9B2B-EA6291E32E8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776EBC-77DF-4998-AEE1-62A466B7736D}" type="pres">
      <dgm:prSet presAssocID="{B9E92315-1C4B-4EB9-9B2B-EA6291E32E84}" presName="hierChild2" presStyleCnt="0"/>
      <dgm:spPr/>
    </dgm:pt>
    <dgm:pt modelId="{656523D9-69FE-4D07-820A-B4A75AB641AC}" type="pres">
      <dgm:prSet presAssocID="{04D7AFC2-D15E-47C4-A432-B2CC3D86BD9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AEAF8F3-D9AF-4DFF-83C2-4C2AB63117E6}" type="pres">
      <dgm:prSet presAssocID="{8EDC8D1D-AD13-486D-BE46-F19E2CC9CD9A}" presName="hierRoot2" presStyleCnt="0"/>
      <dgm:spPr/>
    </dgm:pt>
    <dgm:pt modelId="{27C51A72-1E2F-41FA-BFCC-95C9C3C48A39}" type="pres">
      <dgm:prSet presAssocID="{8EDC8D1D-AD13-486D-BE46-F19E2CC9CD9A}" presName="composite2" presStyleCnt="0"/>
      <dgm:spPr/>
    </dgm:pt>
    <dgm:pt modelId="{A888494A-06E0-4912-AC99-4BD8DF197288}" type="pres">
      <dgm:prSet presAssocID="{8EDC8D1D-AD13-486D-BE46-F19E2CC9CD9A}" presName="background2" presStyleLbl="node2" presStyleIdx="0" presStyleCnt="3"/>
      <dgm:spPr/>
    </dgm:pt>
    <dgm:pt modelId="{CBF6E0DC-CA8B-445F-B37A-74F94EBF5F08}" type="pres">
      <dgm:prSet presAssocID="{8EDC8D1D-AD13-486D-BE46-F19E2CC9CD9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C032AF-1125-42D5-B60F-5A143DDD4174}" type="pres">
      <dgm:prSet presAssocID="{8EDC8D1D-AD13-486D-BE46-F19E2CC9CD9A}" presName="hierChild3" presStyleCnt="0"/>
      <dgm:spPr/>
    </dgm:pt>
    <dgm:pt modelId="{79E9B506-78D0-4040-8718-B7F8345805DD}" type="pres">
      <dgm:prSet presAssocID="{9E4B6442-1A23-478B-B5E9-88971CCD124E}" presName="Name17" presStyleLbl="parChTrans1D3" presStyleIdx="0" presStyleCnt="7"/>
      <dgm:spPr/>
      <dgm:t>
        <a:bodyPr/>
        <a:lstStyle/>
        <a:p>
          <a:endParaRPr lang="ru-RU"/>
        </a:p>
      </dgm:t>
    </dgm:pt>
    <dgm:pt modelId="{0E70D5B6-461B-4314-86BC-BF06BB26CD8B}" type="pres">
      <dgm:prSet presAssocID="{4A013D8D-E484-405D-A11D-579E6D029BA3}" presName="hierRoot3" presStyleCnt="0"/>
      <dgm:spPr/>
    </dgm:pt>
    <dgm:pt modelId="{A317B986-7F22-4709-97F3-88F4B7E37C81}" type="pres">
      <dgm:prSet presAssocID="{4A013D8D-E484-405D-A11D-579E6D029BA3}" presName="composite3" presStyleCnt="0"/>
      <dgm:spPr/>
    </dgm:pt>
    <dgm:pt modelId="{FB22B281-021D-4F00-B0FE-E6D4CF9A7DC3}" type="pres">
      <dgm:prSet presAssocID="{4A013D8D-E484-405D-A11D-579E6D029BA3}" presName="background3" presStyleLbl="node3" presStyleIdx="0" presStyleCnt="7"/>
      <dgm:spPr/>
    </dgm:pt>
    <dgm:pt modelId="{8B94B5F0-3168-4660-A49B-8C3EE31EDD0A}" type="pres">
      <dgm:prSet presAssocID="{4A013D8D-E484-405D-A11D-579E6D029BA3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632CC0-379A-46A2-A144-C6CAAE607C22}" type="pres">
      <dgm:prSet presAssocID="{4A013D8D-E484-405D-A11D-579E6D029BA3}" presName="hierChild4" presStyleCnt="0"/>
      <dgm:spPr/>
    </dgm:pt>
    <dgm:pt modelId="{651E6798-BF79-4FC8-8779-972548AB18F9}" type="pres">
      <dgm:prSet presAssocID="{1B33B01B-AD7E-445F-8036-E3E2D501B5DB}" presName="Name17" presStyleLbl="parChTrans1D3" presStyleIdx="1" presStyleCnt="7"/>
      <dgm:spPr/>
      <dgm:t>
        <a:bodyPr/>
        <a:lstStyle/>
        <a:p>
          <a:endParaRPr lang="ru-RU"/>
        </a:p>
      </dgm:t>
    </dgm:pt>
    <dgm:pt modelId="{D84F5602-769D-430F-83B8-5E8C54284F92}" type="pres">
      <dgm:prSet presAssocID="{4984BF7C-6A73-490E-B061-12CF6CEAC675}" presName="hierRoot3" presStyleCnt="0"/>
      <dgm:spPr/>
    </dgm:pt>
    <dgm:pt modelId="{E0633E30-729D-4FAB-A03A-D428FF91F80F}" type="pres">
      <dgm:prSet presAssocID="{4984BF7C-6A73-490E-B061-12CF6CEAC675}" presName="composite3" presStyleCnt="0"/>
      <dgm:spPr/>
    </dgm:pt>
    <dgm:pt modelId="{B4F381B3-7366-484E-856C-82A68A7E08E2}" type="pres">
      <dgm:prSet presAssocID="{4984BF7C-6A73-490E-B061-12CF6CEAC675}" presName="background3" presStyleLbl="node3" presStyleIdx="1" presStyleCnt="7"/>
      <dgm:spPr/>
    </dgm:pt>
    <dgm:pt modelId="{0ED9D7C4-2092-4711-9A60-3057FB9C8CD3}" type="pres">
      <dgm:prSet presAssocID="{4984BF7C-6A73-490E-B061-12CF6CEAC675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27FF71-7CDB-4A87-97C6-57F23BE06158}" type="pres">
      <dgm:prSet presAssocID="{4984BF7C-6A73-490E-B061-12CF6CEAC675}" presName="hierChild4" presStyleCnt="0"/>
      <dgm:spPr/>
    </dgm:pt>
    <dgm:pt modelId="{FE627ECF-F295-4A40-9A8B-9CDC48FE5554}" type="pres">
      <dgm:prSet presAssocID="{44D97C03-8B0B-4FFC-988F-23C81DC4BD19}" presName="Name17" presStyleLbl="parChTrans1D3" presStyleIdx="2" presStyleCnt="7"/>
      <dgm:spPr/>
      <dgm:t>
        <a:bodyPr/>
        <a:lstStyle/>
        <a:p>
          <a:endParaRPr lang="ru-RU"/>
        </a:p>
      </dgm:t>
    </dgm:pt>
    <dgm:pt modelId="{3DA69B78-299F-4D00-A0F6-34A99B5B643C}" type="pres">
      <dgm:prSet presAssocID="{9FC9D923-D740-46FB-ADF4-94EDE6154950}" presName="hierRoot3" presStyleCnt="0"/>
      <dgm:spPr/>
    </dgm:pt>
    <dgm:pt modelId="{79194082-8BA9-4DA5-A3BA-62EDC9D5F295}" type="pres">
      <dgm:prSet presAssocID="{9FC9D923-D740-46FB-ADF4-94EDE6154950}" presName="composite3" presStyleCnt="0"/>
      <dgm:spPr/>
    </dgm:pt>
    <dgm:pt modelId="{EA435B53-6B3E-4D34-94DA-016BC3C15A4F}" type="pres">
      <dgm:prSet presAssocID="{9FC9D923-D740-46FB-ADF4-94EDE6154950}" presName="background3" presStyleLbl="node3" presStyleIdx="2" presStyleCnt="7"/>
      <dgm:spPr/>
    </dgm:pt>
    <dgm:pt modelId="{5CD2E293-8EA2-4C66-A1DF-7BE60E6B57C6}" type="pres">
      <dgm:prSet presAssocID="{9FC9D923-D740-46FB-ADF4-94EDE6154950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F1644E-51E1-493F-BAE1-6A7070077973}" type="pres">
      <dgm:prSet presAssocID="{9FC9D923-D740-46FB-ADF4-94EDE6154950}" presName="hierChild4" presStyleCnt="0"/>
      <dgm:spPr/>
    </dgm:pt>
    <dgm:pt modelId="{7279C519-A798-45FD-9391-B8D76BCDA537}" type="pres">
      <dgm:prSet presAssocID="{7B52FA90-098D-4ECB-B2D9-6E8F475425F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0D54B9F-0B81-4132-9F04-28052219BB33}" type="pres">
      <dgm:prSet presAssocID="{F8A22D5D-F51F-4D4C-A360-1C11472BED32}" presName="hierRoot2" presStyleCnt="0"/>
      <dgm:spPr/>
    </dgm:pt>
    <dgm:pt modelId="{8B72CA33-B784-4F94-8790-8BCC66748FB4}" type="pres">
      <dgm:prSet presAssocID="{F8A22D5D-F51F-4D4C-A360-1C11472BED32}" presName="composite2" presStyleCnt="0"/>
      <dgm:spPr/>
    </dgm:pt>
    <dgm:pt modelId="{3096F561-EAF1-4C9F-8DD2-919E769D3B68}" type="pres">
      <dgm:prSet presAssocID="{F8A22D5D-F51F-4D4C-A360-1C11472BED32}" presName="background2" presStyleLbl="node2" presStyleIdx="1" presStyleCnt="3"/>
      <dgm:spPr/>
    </dgm:pt>
    <dgm:pt modelId="{F20D89B9-FEBC-4054-BA8F-ED4F2B2F17C4}" type="pres">
      <dgm:prSet presAssocID="{F8A22D5D-F51F-4D4C-A360-1C11472BED3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BC80F0-3936-4869-9322-DAA6CB68E564}" type="pres">
      <dgm:prSet presAssocID="{F8A22D5D-F51F-4D4C-A360-1C11472BED32}" presName="hierChild3" presStyleCnt="0"/>
      <dgm:spPr/>
    </dgm:pt>
    <dgm:pt modelId="{7AD17375-C48D-439E-ADDA-6D9471BB8A4A}" type="pres">
      <dgm:prSet presAssocID="{11AE7F54-8AC8-490B-B3F5-3B7C90CEAFDC}" presName="Name17" presStyleLbl="parChTrans1D3" presStyleIdx="3" presStyleCnt="7"/>
      <dgm:spPr/>
      <dgm:t>
        <a:bodyPr/>
        <a:lstStyle/>
        <a:p>
          <a:endParaRPr lang="ru-RU"/>
        </a:p>
      </dgm:t>
    </dgm:pt>
    <dgm:pt modelId="{B4B69F3B-6EB8-4203-B422-CD3D09C2995A}" type="pres">
      <dgm:prSet presAssocID="{BEF72532-1846-494D-ABEB-A301A0280928}" presName="hierRoot3" presStyleCnt="0"/>
      <dgm:spPr/>
    </dgm:pt>
    <dgm:pt modelId="{0FF0558A-9B8C-4CCC-98B5-8AE1CC979ACB}" type="pres">
      <dgm:prSet presAssocID="{BEF72532-1846-494D-ABEB-A301A0280928}" presName="composite3" presStyleCnt="0"/>
      <dgm:spPr/>
    </dgm:pt>
    <dgm:pt modelId="{4D25E55B-05E8-4B42-8813-CEB47BF1B73A}" type="pres">
      <dgm:prSet presAssocID="{BEF72532-1846-494D-ABEB-A301A0280928}" presName="background3" presStyleLbl="node3" presStyleIdx="3" presStyleCnt="7"/>
      <dgm:spPr/>
    </dgm:pt>
    <dgm:pt modelId="{218A000B-3CF5-477D-B786-3F74FA419328}" type="pres">
      <dgm:prSet presAssocID="{BEF72532-1846-494D-ABEB-A301A0280928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6498B1-14D5-4B67-9D00-9EFB52E13ABC}" type="pres">
      <dgm:prSet presAssocID="{BEF72532-1846-494D-ABEB-A301A0280928}" presName="hierChild4" presStyleCnt="0"/>
      <dgm:spPr/>
    </dgm:pt>
    <dgm:pt modelId="{5A469528-9B3C-4BCC-A54E-B5C0633C32A5}" type="pres">
      <dgm:prSet presAssocID="{200AEBA7-9FCF-4315-96EC-A396D235CD82}" presName="Name17" presStyleLbl="parChTrans1D3" presStyleIdx="4" presStyleCnt="7"/>
      <dgm:spPr/>
      <dgm:t>
        <a:bodyPr/>
        <a:lstStyle/>
        <a:p>
          <a:endParaRPr lang="ru-RU"/>
        </a:p>
      </dgm:t>
    </dgm:pt>
    <dgm:pt modelId="{A03B0312-4CC1-4A32-9099-31FDCDA34C2C}" type="pres">
      <dgm:prSet presAssocID="{3AD1B04A-C7B0-476B-8DC1-E576F35596B2}" presName="hierRoot3" presStyleCnt="0"/>
      <dgm:spPr/>
    </dgm:pt>
    <dgm:pt modelId="{1767232F-04E1-4E46-8E81-A333FB6591C3}" type="pres">
      <dgm:prSet presAssocID="{3AD1B04A-C7B0-476B-8DC1-E576F35596B2}" presName="composite3" presStyleCnt="0"/>
      <dgm:spPr/>
    </dgm:pt>
    <dgm:pt modelId="{F8EA07E3-46D9-4DF4-ACC3-00D253FEBAED}" type="pres">
      <dgm:prSet presAssocID="{3AD1B04A-C7B0-476B-8DC1-E576F35596B2}" presName="background3" presStyleLbl="node3" presStyleIdx="4" presStyleCnt="7"/>
      <dgm:spPr/>
    </dgm:pt>
    <dgm:pt modelId="{3D939B64-AD22-479A-98F1-DC2A39E7A98E}" type="pres">
      <dgm:prSet presAssocID="{3AD1B04A-C7B0-476B-8DC1-E576F35596B2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B79751-3A89-4714-B357-307794D8F555}" type="pres">
      <dgm:prSet presAssocID="{3AD1B04A-C7B0-476B-8DC1-E576F35596B2}" presName="hierChild4" presStyleCnt="0"/>
      <dgm:spPr/>
    </dgm:pt>
    <dgm:pt modelId="{EFE69B53-E7C2-48DB-B6D4-DF13851F4AA6}" type="pres">
      <dgm:prSet presAssocID="{0918542A-AE21-4D0D-9FAA-71DCB3404048}" presName="Name17" presStyleLbl="parChTrans1D3" presStyleIdx="5" presStyleCnt="7"/>
      <dgm:spPr/>
      <dgm:t>
        <a:bodyPr/>
        <a:lstStyle/>
        <a:p>
          <a:endParaRPr lang="ru-RU"/>
        </a:p>
      </dgm:t>
    </dgm:pt>
    <dgm:pt modelId="{45481F85-5829-4F61-B475-2A823E6FD848}" type="pres">
      <dgm:prSet presAssocID="{C295A65D-439E-48AF-B0FE-1993DC75A927}" presName="hierRoot3" presStyleCnt="0"/>
      <dgm:spPr/>
    </dgm:pt>
    <dgm:pt modelId="{129F54B8-96C9-4098-B0F3-4768D1B6D04A}" type="pres">
      <dgm:prSet presAssocID="{C295A65D-439E-48AF-B0FE-1993DC75A927}" presName="composite3" presStyleCnt="0"/>
      <dgm:spPr/>
    </dgm:pt>
    <dgm:pt modelId="{29D577D4-6EA2-4007-8984-36BDAF6D1E43}" type="pres">
      <dgm:prSet presAssocID="{C295A65D-439E-48AF-B0FE-1993DC75A927}" presName="background3" presStyleLbl="node3" presStyleIdx="5" presStyleCnt="7"/>
      <dgm:spPr/>
    </dgm:pt>
    <dgm:pt modelId="{C8EF026A-0646-4FBF-A4E8-552CFF2D387E}" type="pres">
      <dgm:prSet presAssocID="{C295A65D-439E-48AF-B0FE-1993DC75A927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9092DC-CA0E-4BD5-9A92-ABFBC097012E}" type="pres">
      <dgm:prSet presAssocID="{C295A65D-439E-48AF-B0FE-1993DC75A927}" presName="hierChild4" presStyleCnt="0"/>
      <dgm:spPr/>
    </dgm:pt>
    <dgm:pt modelId="{4043B1D3-E054-46A0-A562-43AEBFC5A9A5}" type="pres">
      <dgm:prSet presAssocID="{4B1FE9E9-5BC4-4EB3-BC36-5C85857FC4BB}" presName="Name17" presStyleLbl="parChTrans1D3" presStyleIdx="6" presStyleCnt="7"/>
      <dgm:spPr/>
      <dgm:t>
        <a:bodyPr/>
        <a:lstStyle/>
        <a:p>
          <a:endParaRPr lang="ru-RU"/>
        </a:p>
      </dgm:t>
    </dgm:pt>
    <dgm:pt modelId="{949A8DAD-66F9-45F7-8ED2-5A82A953100B}" type="pres">
      <dgm:prSet presAssocID="{C81E1682-99C4-444D-BB88-60028F74388F}" presName="hierRoot3" presStyleCnt="0"/>
      <dgm:spPr/>
    </dgm:pt>
    <dgm:pt modelId="{351515E5-3006-43E7-9E47-DE01DB362DC1}" type="pres">
      <dgm:prSet presAssocID="{C81E1682-99C4-444D-BB88-60028F74388F}" presName="composite3" presStyleCnt="0"/>
      <dgm:spPr/>
    </dgm:pt>
    <dgm:pt modelId="{A027675F-85BD-4A4A-9D3E-1B7E47E23305}" type="pres">
      <dgm:prSet presAssocID="{C81E1682-99C4-444D-BB88-60028F74388F}" presName="background3" presStyleLbl="node3" presStyleIdx="6" presStyleCnt="7"/>
      <dgm:spPr/>
    </dgm:pt>
    <dgm:pt modelId="{E46E57D2-4A39-4946-B720-E1DA242BCEB4}" type="pres">
      <dgm:prSet presAssocID="{C81E1682-99C4-444D-BB88-60028F74388F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3541AD-48B3-48BE-9D53-9A4EDD48FA70}" type="pres">
      <dgm:prSet presAssocID="{C81E1682-99C4-444D-BB88-60028F74388F}" presName="hierChild4" presStyleCnt="0"/>
      <dgm:spPr/>
    </dgm:pt>
    <dgm:pt modelId="{7735AB90-F79E-4849-ADE1-031B91374771}" type="pres">
      <dgm:prSet presAssocID="{63715746-8397-4965-B62F-5A121795AC2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23B51B2-056E-4449-8BD3-495CA03A912F}" type="pres">
      <dgm:prSet presAssocID="{D0C035C9-A836-4633-BCCA-E9F187CAFC14}" presName="hierRoot2" presStyleCnt="0"/>
      <dgm:spPr/>
    </dgm:pt>
    <dgm:pt modelId="{E483ABF0-84CC-401F-AC88-0551985DED73}" type="pres">
      <dgm:prSet presAssocID="{D0C035C9-A836-4633-BCCA-E9F187CAFC14}" presName="composite2" presStyleCnt="0"/>
      <dgm:spPr/>
    </dgm:pt>
    <dgm:pt modelId="{CF7AF88B-723C-4399-8870-11647F1EDDAE}" type="pres">
      <dgm:prSet presAssocID="{D0C035C9-A836-4633-BCCA-E9F187CAFC14}" presName="background2" presStyleLbl="node2" presStyleIdx="2" presStyleCnt="3"/>
      <dgm:spPr/>
    </dgm:pt>
    <dgm:pt modelId="{E6FDDF90-C80D-45B1-BB1F-95516707BAA8}" type="pres">
      <dgm:prSet presAssocID="{D0C035C9-A836-4633-BCCA-E9F187CAFC1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522D2A-7E93-46C3-94CE-1E15C9801D82}" type="pres">
      <dgm:prSet presAssocID="{D0C035C9-A836-4633-BCCA-E9F187CAFC14}" presName="hierChild3" presStyleCnt="0"/>
      <dgm:spPr/>
    </dgm:pt>
  </dgm:ptLst>
  <dgm:cxnLst>
    <dgm:cxn modelId="{DAF80509-662A-4DD1-B134-AF26E6724ECB}" type="presOf" srcId="{4A013D8D-E484-405D-A11D-579E6D029BA3}" destId="{8B94B5F0-3168-4660-A49B-8C3EE31EDD0A}" srcOrd="0" destOrd="0" presId="urn:microsoft.com/office/officeart/2005/8/layout/hierarchy1"/>
    <dgm:cxn modelId="{7674666A-B70F-4C0D-8BC7-3783C424A640}" type="presOf" srcId="{04D7AFC2-D15E-47C4-A432-B2CC3D86BD90}" destId="{656523D9-69FE-4D07-820A-B4A75AB641AC}" srcOrd="0" destOrd="0" presId="urn:microsoft.com/office/officeart/2005/8/layout/hierarchy1"/>
    <dgm:cxn modelId="{B291C0BD-5AAB-4C22-8031-109FF6B1EF23}" srcId="{B9E92315-1C4B-4EB9-9B2B-EA6291E32E84}" destId="{8EDC8D1D-AD13-486D-BE46-F19E2CC9CD9A}" srcOrd="0" destOrd="0" parTransId="{04D7AFC2-D15E-47C4-A432-B2CC3D86BD90}" sibTransId="{0359A991-A751-4E53-94F0-DD360D2BED9A}"/>
    <dgm:cxn modelId="{6CB6B7AA-D6BC-46BA-8CB4-01292AF6BA66}" srcId="{F8A22D5D-F51F-4D4C-A360-1C11472BED32}" destId="{C295A65D-439E-48AF-B0FE-1993DC75A927}" srcOrd="2" destOrd="0" parTransId="{0918542A-AE21-4D0D-9FAA-71DCB3404048}" sibTransId="{85996D5C-7CAE-49D7-B71F-4A09C9BE612A}"/>
    <dgm:cxn modelId="{94EBF1AD-C4FE-4EC2-9BDC-347F5960DE7D}" srcId="{F8A22D5D-F51F-4D4C-A360-1C11472BED32}" destId="{C81E1682-99C4-444D-BB88-60028F74388F}" srcOrd="3" destOrd="0" parTransId="{4B1FE9E9-5BC4-4EB3-BC36-5C85857FC4BB}" sibTransId="{06B7C55E-22E6-4923-8AD1-60A4FDA242D8}"/>
    <dgm:cxn modelId="{528C750B-01AF-4832-9916-0CD9FC8A0142}" type="presOf" srcId="{D0C035C9-A836-4633-BCCA-E9F187CAFC14}" destId="{E6FDDF90-C80D-45B1-BB1F-95516707BAA8}" srcOrd="0" destOrd="0" presId="urn:microsoft.com/office/officeart/2005/8/layout/hierarchy1"/>
    <dgm:cxn modelId="{BAAB0E33-6447-46E5-A43F-8FEAC612AF30}" type="presOf" srcId="{3AD1B04A-C7B0-476B-8DC1-E576F35596B2}" destId="{3D939B64-AD22-479A-98F1-DC2A39E7A98E}" srcOrd="0" destOrd="0" presId="urn:microsoft.com/office/officeart/2005/8/layout/hierarchy1"/>
    <dgm:cxn modelId="{F2B5FE8A-8A75-48F7-8FF1-60F55CE607C2}" type="presOf" srcId="{C81E1682-99C4-444D-BB88-60028F74388F}" destId="{E46E57D2-4A39-4946-B720-E1DA242BCEB4}" srcOrd="0" destOrd="0" presId="urn:microsoft.com/office/officeart/2005/8/layout/hierarchy1"/>
    <dgm:cxn modelId="{B1E8CABA-B876-40F7-B242-F8B0C3FDA554}" type="presOf" srcId="{11AE7F54-8AC8-490B-B3F5-3B7C90CEAFDC}" destId="{7AD17375-C48D-439E-ADDA-6D9471BB8A4A}" srcOrd="0" destOrd="0" presId="urn:microsoft.com/office/officeart/2005/8/layout/hierarchy1"/>
    <dgm:cxn modelId="{F8809258-62F3-48AE-AF30-17549737F6F4}" type="presOf" srcId="{63715746-8397-4965-B62F-5A121795AC2A}" destId="{7735AB90-F79E-4849-ADE1-031B91374771}" srcOrd="0" destOrd="0" presId="urn:microsoft.com/office/officeart/2005/8/layout/hierarchy1"/>
    <dgm:cxn modelId="{31543681-84AD-485B-AD66-9BE9992E23E2}" type="presOf" srcId="{4984BF7C-6A73-490E-B061-12CF6CEAC675}" destId="{0ED9D7C4-2092-4711-9A60-3057FB9C8CD3}" srcOrd="0" destOrd="0" presId="urn:microsoft.com/office/officeart/2005/8/layout/hierarchy1"/>
    <dgm:cxn modelId="{8712F5A4-173D-4F06-9E89-77321323A2C6}" srcId="{8EDC8D1D-AD13-486D-BE46-F19E2CC9CD9A}" destId="{9FC9D923-D740-46FB-ADF4-94EDE6154950}" srcOrd="2" destOrd="0" parTransId="{44D97C03-8B0B-4FFC-988F-23C81DC4BD19}" sibTransId="{B827ECFC-8F66-41B0-B8BB-A544503E5183}"/>
    <dgm:cxn modelId="{EC885C80-2D52-46AA-9B66-C1DE5D12BCC8}" type="presOf" srcId="{8EDC8D1D-AD13-486D-BE46-F19E2CC9CD9A}" destId="{CBF6E0DC-CA8B-445F-B37A-74F94EBF5F08}" srcOrd="0" destOrd="0" presId="urn:microsoft.com/office/officeart/2005/8/layout/hierarchy1"/>
    <dgm:cxn modelId="{081DA665-90D0-4283-9594-2884AD19E1AC}" srcId="{B9E92315-1C4B-4EB9-9B2B-EA6291E32E84}" destId="{D0C035C9-A836-4633-BCCA-E9F187CAFC14}" srcOrd="2" destOrd="0" parTransId="{63715746-8397-4965-B62F-5A121795AC2A}" sibTransId="{551366E6-CC00-422C-8EC8-2B36A7BFE598}"/>
    <dgm:cxn modelId="{3214C032-FB07-4F41-AE4E-13C42FF9C219}" type="presOf" srcId="{1B33B01B-AD7E-445F-8036-E3E2D501B5DB}" destId="{651E6798-BF79-4FC8-8779-972548AB18F9}" srcOrd="0" destOrd="0" presId="urn:microsoft.com/office/officeart/2005/8/layout/hierarchy1"/>
    <dgm:cxn modelId="{5ACA17F4-2BD4-44DE-900E-C258F8E0905A}" type="presOf" srcId="{200AEBA7-9FCF-4315-96EC-A396D235CD82}" destId="{5A469528-9B3C-4BCC-A54E-B5C0633C32A5}" srcOrd="0" destOrd="0" presId="urn:microsoft.com/office/officeart/2005/8/layout/hierarchy1"/>
    <dgm:cxn modelId="{C14A496F-5597-4CD5-BD28-B9125ADAB200}" type="presOf" srcId="{9E4B6442-1A23-478B-B5E9-88971CCD124E}" destId="{79E9B506-78D0-4040-8718-B7F8345805DD}" srcOrd="0" destOrd="0" presId="urn:microsoft.com/office/officeart/2005/8/layout/hierarchy1"/>
    <dgm:cxn modelId="{2D3754F7-6E40-4946-A800-338AC4E0067B}" srcId="{B9E92315-1C4B-4EB9-9B2B-EA6291E32E84}" destId="{F8A22D5D-F51F-4D4C-A360-1C11472BED32}" srcOrd="1" destOrd="0" parTransId="{7B52FA90-098D-4ECB-B2D9-6E8F475425FA}" sibTransId="{74D50026-D39C-41DC-82FF-6171636D6E4C}"/>
    <dgm:cxn modelId="{6F9538C5-226E-41E9-9DBE-97E7F7D55242}" type="presOf" srcId="{B9E92315-1C4B-4EB9-9B2B-EA6291E32E84}" destId="{1C0D3AC1-121A-4297-977B-2DB39E0EA990}" srcOrd="0" destOrd="0" presId="urn:microsoft.com/office/officeart/2005/8/layout/hierarchy1"/>
    <dgm:cxn modelId="{75B33E94-7D92-4D0F-B05F-9887F8FE1C47}" srcId="{F8A22D5D-F51F-4D4C-A360-1C11472BED32}" destId="{BEF72532-1846-494D-ABEB-A301A0280928}" srcOrd="0" destOrd="0" parTransId="{11AE7F54-8AC8-490B-B3F5-3B7C90CEAFDC}" sibTransId="{6ABA28BF-721E-44EA-B8AD-42B0EE7425C2}"/>
    <dgm:cxn modelId="{91F77B6B-6FFD-4343-876A-3C3FF0072268}" type="presOf" srcId="{BEF72532-1846-494D-ABEB-A301A0280928}" destId="{218A000B-3CF5-477D-B786-3F74FA419328}" srcOrd="0" destOrd="0" presId="urn:microsoft.com/office/officeart/2005/8/layout/hierarchy1"/>
    <dgm:cxn modelId="{5A4BFBB8-8FF9-4F68-9821-C6C1BDD2EF4F}" type="presOf" srcId="{44D97C03-8B0B-4FFC-988F-23C81DC4BD19}" destId="{FE627ECF-F295-4A40-9A8B-9CDC48FE5554}" srcOrd="0" destOrd="0" presId="urn:microsoft.com/office/officeart/2005/8/layout/hierarchy1"/>
    <dgm:cxn modelId="{0C83B53D-96A2-49BE-BA88-ECE704F60CCB}" type="presOf" srcId="{9FC9D923-D740-46FB-ADF4-94EDE6154950}" destId="{5CD2E293-8EA2-4C66-A1DF-7BE60E6B57C6}" srcOrd="0" destOrd="0" presId="urn:microsoft.com/office/officeart/2005/8/layout/hierarchy1"/>
    <dgm:cxn modelId="{36E9909A-6849-445A-B4D3-91A86B4F0D5C}" type="presOf" srcId="{7B52FA90-098D-4ECB-B2D9-6E8F475425FA}" destId="{7279C519-A798-45FD-9391-B8D76BCDA537}" srcOrd="0" destOrd="0" presId="urn:microsoft.com/office/officeart/2005/8/layout/hierarchy1"/>
    <dgm:cxn modelId="{22C75229-2083-4A50-A231-CA9B98689BC2}" type="presOf" srcId="{4B1FE9E9-5BC4-4EB3-BC36-5C85857FC4BB}" destId="{4043B1D3-E054-46A0-A562-43AEBFC5A9A5}" srcOrd="0" destOrd="0" presId="urn:microsoft.com/office/officeart/2005/8/layout/hierarchy1"/>
    <dgm:cxn modelId="{2BF96E1B-6EE8-46B6-8259-B5F0E604067F}" type="presOf" srcId="{0918542A-AE21-4D0D-9FAA-71DCB3404048}" destId="{EFE69B53-E7C2-48DB-B6D4-DF13851F4AA6}" srcOrd="0" destOrd="0" presId="urn:microsoft.com/office/officeart/2005/8/layout/hierarchy1"/>
    <dgm:cxn modelId="{C0BF2989-6559-4D36-AFD6-D37296B6B651}" srcId="{C4A0D9E4-5657-4C81-A9A5-9CC35638B608}" destId="{B9E92315-1C4B-4EB9-9B2B-EA6291E32E84}" srcOrd="0" destOrd="0" parTransId="{2B968360-EBDA-4F2B-A981-6285C63C3970}" sibTransId="{B1341C46-3907-41FC-B68D-AAE0685A248F}"/>
    <dgm:cxn modelId="{4596BCC1-4A7D-461E-9B25-DCCB06B5570D}" type="presOf" srcId="{C4A0D9E4-5657-4C81-A9A5-9CC35638B608}" destId="{117315C3-0290-45C1-8B6A-433DFE23649A}" srcOrd="0" destOrd="0" presId="urn:microsoft.com/office/officeart/2005/8/layout/hierarchy1"/>
    <dgm:cxn modelId="{D6ED10B3-0167-4C83-82ED-905C3FBA7CA5}" srcId="{8EDC8D1D-AD13-486D-BE46-F19E2CC9CD9A}" destId="{4984BF7C-6A73-490E-B061-12CF6CEAC675}" srcOrd="1" destOrd="0" parTransId="{1B33B01B-AD7E-445F-8036-E3E2D501B5DB}" sibTransId="{215C8F91-6210-45D0-B98E-67076586E9F1}"/>
    <dgm:cxn modelId="{AECC97BA-5C95-4BB5-B2FE-17F9A0EFC902}" srcId="{8EDC8D1D-AD13-486D-BE46-F19E2CC9CD9A}" destId="{4A013D8D-E484-405D-A11D-579E6D029BA3}" srcOrd="0" destOrd="0" parTransId="{9E4B6442-1A23-478B-B5E9-88971CCD124E}" sibTransId="{7B21EC16-C15E-4920-AF76-2649EA86E0B8}"/>
    <dgm:cxn modelId="{9AA5B86F-270D-46A3-8877-48C9B828FD29}" srcId="{F8A22D5D-F51F-4D4C-A360-1C11472BED32}" destId="{3AD1B04A-C7B0-476B-8DC1-E576F35596B2}" srcOrd="1" destOrd="0" parTransId="{200AEBA7-9FCF-4315-96EC-A396D235CD82}" sibTransId="{46F4F452-28E9-45A0-9D1D-A641700C1182}"/>
    <dgm:cxn modelId="{2C0D1A9E-A8FA-4E7D-AF6C-1D3A90E17606}" type="presOf" srcId="{C295A65D-439E-48AF-B0FE-1993DC75A927}" destId="{C8EF026A-0646-4FBF-A4E8-552CFF2D387E}" srcOrd="0" destOrd="0" presId="urn:microsoft.com/office/officeart/2005/8/layout/hierarchy1"/>
    <dgm:cxn modelId="{C4BFAE41-A698-4504-81C5-D473FF64B070}" type="presOf" srcId="{F8A22D5D-F51F-4D4C-A360-1C11472BED32}" destId="{F20D89B9-FEBC-4054-BA8F-ED4F2B2F17C4}" srcOrd="0" destOrd="0" presId="urn:microsoft.com/office/officeart/2005/8/layout/hierarchy1"/>
    <dgm:cxn modelId="{1D8E8DC1-82C4-4CA7-9C97-A9023AA821D9}" type="presParOf" srcId="{117315C3-0290-45C1-8B6A-433DFE23649A}" destId="{AD93AC44-1329-45E9-93D0-170A5F80AB0D}" srcOrd="0" destOrd="0" presId="urn:microsoft.com/office/officeart/2005/8/layout/hierarchy1"/>
    <dgm:cxn modelId="{EE9B0EBC-E6A4-4513-A840-E51649A6532F}" type="presParOf" srcId="{AD93AC44-1329-45E9-93D0-170A5F80AB0D}" destId="{F6A73C51-529A-4CE9-8A84-761C628C2E23}" srcOrd="0" destOrd="0" presId="urn:microsoft.com/office/officeart/2005/8/layout/hierarchy1"/>
    <dgm:cxn modelId="{E285671E-AC83-49C2-B036-D27742D6F6A6}" type="presParOf" srcId="{F6A73C51-529A-4CE9-8A84-761C628C2E23}" destId="{8B8AF396-D44C-4DDB-9AE0-E495EB93126F}" srcOrd="0" destOrd="0" presId="urn:microsoft.com/office/officeart/2005/8/layout/hierarchy1"/>
    <dgm:cxn modelId="{FB3FEA7F-63D7-458E-9B21-FF90F21DAEFD}" type="presParOf" srcId="{F6A73C51-529A-4CE9-8A84-761C628C2E23}" destId="{1C0D3AC1-121A-4297-977B-2DB39E0EA990}" srcOrd="1" destOrd="0" presId="urn:microsoft.com/office/officeart/2005/8/layout/hierarchy1"/>
    <dgm:cxn modelId="{387E4A00-AD68-4D07-A3E8-57239B00DC54}" type="presParOf" srcId="{AD93AC44-1329-45E9-93D0-170A5F80AB0D}" destId="{81776EBC-77DF-4998-AEE1-62A466B7736D}" srcOrd="1" destOrd="0" presId="urn:microsoft.com/office/officeart/2005/8/layout/hierarchy1"/>
    <dgm:cxn modelId="{2D0155A3-F769-4144-B786-8193273C9E2E}" type="presParOf" srcId="{81776EBC-77DF-4998-AEE1-62A466B7736D}" destId="{656523D9-69FE-4D07-820A-B4A75AB641AC}" srcOrd="0" destOrd="0" presId="urn:microsoft.com/office/officeart/2005/8/layout/hierarchy1"/>
    <dgm:cxn modelId="{42A7F731-253F-4131-84B7-018A5A1937D9}" type="presParOf" srcId="{81776EBC-77DF-4998-AEE1-62A466B7736D}" destId="{BAEAF8F3-D9AF-4DFF-83C2-4C2AB63117E6}" srcOrd="1" destOrd="0" presId="urn:microsoft.com/office/officeart/2005/8/layout/hierarchy1"/>
    <dgm:cxn modelId="{51A6AF13-57D2-4634-87C6-D3D157B3C775}" type="presParOf" srcId="{BAEAF8F3-D9AF-4DFF-83C2-4C2AB63117E6}" destId="{27C51A72-1E2F-41FA-BFCC-95C9C3C48A39}" srcOrd="0" destOrd="0" presId="urn:microsoft.com/office/officeart/2005/8/layout/hierarchy1"/>
    <dgm:cxn modelId="{DD055E9F-D4F9-4D59-A009-FAFC4672A506}" type="presParOf" srcId="{27C51A72-1E2F-41FA-BFCC-95C9C3C48A39}" destId="{A888494A-06E0-4912-AC99-4BD8DF197288}" srcOrd="0" destOrd="0" presId="urn:microsoft.com/office/officeart/2005/8/layout/hierarchy1"/>
    <dgm:cxn modelId="{5D1EABE0-FC4E-4F75-BC10-4154A08FFB7E}" type="presParOf" srcId="{27C51A72-1E2F-41FA-BFCC-95C9C3C48A39}" destId="{CBF6E0DC-CA8B-445F-B37A-74F94EBF5F08}" srcOrd="1" destOrd="0" presId="urn:microsoft.com/office/officeart/2005/8/layout/hierarchy1"/>
    <dgm:cxn modelId="{04E34DEE-9D0F-4A13-8B57-595DE0D51415}" type="presParOf" srcId="{BAEAF8F3-D9AF-4DFF-83C2-4C2AB63117E6}" destId="{66C032AF-1125-42D5-B60F-5A143DDD4174}" srcOrd="1" destOrd="0" presId="urn:microsoft.com/office/officeart/2005/8/layout/hierarchy1"/>
    <dgm:cxn modelId="{074F9656-4CFD-4B2C-98E7-E53710E44FD6}" type="presParOf" srcId="{66C032AF-1125-42D5-B60F-5A143DDD4174}" destId="{79E9B506-78D0-4040-8718-B7F8345805DD}" srcOrd="0" destOrd="0" presId="urn:microsoft.com/office/officeart/2005/8/layout/hierarchy1"/>
    <dgm:cxn modelId="{8079E969-68C6-4580-A462-D4B584732524}" type="presParOf" srcId="{66C032AF-1125-42D5-B60F-5A143DDD4174}" destId="{0E70D5B6-461B-4314-86BC-BF06BB26CD8B}" srcOrd="1" destOrd="0" presId="urn:microsoft.com/office/officeart/2005/8/layout/hierarchy1"/>
    <dgm:cxn modelId="{9BC777EF-B1D4-462D-B372-223F1B830495}" type="presParOf" srcId="{0E70D5B6-461B-4314-86BC-BF06BB26CD8B}" destId="{A317B986-7F22-4709-97F3-88F4B7E37C81}" srcOrd="0" destOrd="0" presId="urn:microsoft.com/office/officeart/2005/8/layout/hierarchy1"/>
    <dgm:cxn modelId="{A59D3D0A-AA59-41C4-8931-7063CF7B5805}" type="presParOf" srcId="{A317B986-7F22-4709-97F3-88F4B7E37C81}" destId="{FB22B281-021D-4F00-B0FE-E6D4CF9A7DC3}" srcOrd="0" destOrd="0" presId="urn:microsoft.com/office/officeart/2005/8/layout/hierarchy1"/>
    <dgm:cxn modelId="{C1290451-D9F9-4478-BA22-2C5D87A58B5C}" type="presParOf" srcId="{A317B986-7F22-4709-97F3-88F4B7E37C81}" destId="{8B94B5F0-3168-4660-A49B-8C3EE31EDD0A}" srcOrd="1" destOrd="0" presId="urn:microsoft.com/office/officeart/2005/8/layout/hierarchy1"/>
    <dgm:cxn modelId="{32CD83DE-CA4E-40B7-B86D-60C65E92557F}" type="presParOf" srcId="{0E70D5B6-461B-4314-86BC-BF06BB26CD8B}" destId="{08632CC0-379A-46A2-A144-C6CAAE607C22}" srcOrd="1" destOrd="0" presId="urn:microsoft.com/office/officeart/2005/8/layout/hierarchy1"/>
    <dgm:cxn modelId="{F8F6FD82-174F-4D0C-AC6D-00E10E32BA3C}" type="presParOf" srcId="{66C032AF-1125-42D5-B60F-5A143DDD4174}" destId="{651E6798-BF79-4FC8-8779-972548AB18F9}" srcOrd="2" destOrd="0" presId="urn:microsoft.com/office/officeart/2005/8/layout/hierarchy1"/>
    <dgm:cxn modelId="{5E31226E-FDF2-42AC-8ABC-0EB6433F9B93}" type="presParOf" srcId="{66C032AF-1125-42D5-B60F-5A143DDD4174}" destId="{D84F5602-769D-430F-83B8-5E8C54284F92}" srcOrd="3" destOrd="0" presId="urn:microsoft.com/office/officeart/2005/8/layout/hierarchy1"/>
    <dgm:cxn modelId="{4A043148-DD29-4B68-8A7F-D267FA9E4C85}" type="presParOf" srcId="{D84F5602-769D-430F-83B8-5E8C54284F92}" destId="{E0633E30-729D-4FAB-A03A-D428FF91F80F}" srcOrd="0" destOrd="0" presId="urn:microsoft.com/office/officeart/2005/8/layout/hierarchy1"/>
    <dgm:cxn modelId="{BD718472-AFCF-4162-89D7-B8C9149C0261}" type="presParOf" srcId="{E0633E30-729D-4FAB-A03A-D428FF91F80F}" destId="{B4F381B3-7366-484E-856C-82A68A7E08E2}" srcOrd="0" destOrd="0" presId="urn:microsoft.com/office/officeart/2005/8/layout/hierarchy1"/>
    <dgm:cxn modelId="{80CD0B97-A9C0-45BF-ADDA-DFE6313ADD55}" type="presParOf" srcId="{E0633E30-729D-4FAB-A03A-D428FF91F80F}" destId="{0ED9D7C4-2092-4711-9A60-3057FB9C8CD3}" srcOrd="1" destOrd="0" presId="urn:microsoft.com/office/officeart/2005/8/layout/hierarchy1"/>
    <dgm:cxn modelId="{EC0E1D63-526E-47E2-8B78-8F79A560D33C}" type="presParOf" srcId="{D84F5602-769D-430F-83B8-5E8C54284F92}" destId="{C527FF71-7CDB-4A87-97C6-57F23BE06158}" srcOrd="1" destOrd="0" presId="urn:microsoft.com/office/officeart/2005/8/layout/hierarchy1"/>
    <dgm:cxn modelId="{E86C0BE6-76B8-489E-AF02-83CAB3A05F81}" type="presParOf" srcId="{66C032AF-1125-42D5-B60F-5A143DDD4174}" destId="{FE627ECF-F295-4A40-9A8B-9CDC48FE5554}" srcOrd="4" destOrd="0" presId="urn:microsoft.com/office/officeart/2005/8/layout/hierarchy1"/>
    <dgm:cxn modelId="{8AECEC90-31D5-47DC-9495-8FF832EFB8A3}" type="presParOf" srcId="{66C032AF-1125-42D5-B60F-5A143DDD4174}" destId="{3DA69B78-299F-4D00-A0F6-34A99B5B643C}" srcOrd="5" destOrd="0" presId="urn:microsoft.com/office/officeart/2005/8/layout/hierarchy1"/>
    <dgm:cxn modelId="{57CB5B10-54C3-4992-AD9A-A87315E41751}" type="presParOf" srcId="{3DA69B78-299F-4D00-A0F6-34A99B5B643C}" destId="{79194082-8BA9-4DA5-A3BA-62EDC9D5F295}" srcOrd="0" destOrd="0" presId="urn:microsoft.com/office/officeart/2005/8/layout/hierarchy1"/>
    <dgm:cxn modelId="{525B4566-E32E-44E5-A453-B49B4791FA6B}" type="presParOf" srcId="{79194082-8BA9-4DA5-A3BA-62EDC9D5F295}" destId="{EA435B53-6B3E-4D34-94DA-016BC3C15A4F}" srcOrd="0" destOrd="0" presId="urn:microsoft.com/office/officeart/2005/8/layout/hierarchy1"/>
    <dgm:cxn modelId="{6472A8E3-E0AE-4FC8-A3A1-528EE7309CEC}" type="presParOf" srcId="{79194082-8BA9-4DA5-A3BA-62EDC9D5F295}" destId="{5CD2E293-8EA2-4C66-A1DF-7BE60E6B57C6}" srcOrd="1" destOrd="0" presId="urn:microsoft.com/office/officeart/2005/8/layout/hierarchy1"/>
    <dgm:cxn modelId="{555ABCDA-5473-4182-A0C2-CEBCCDFECDE2}" type="presParOf" srcId="{3DA69B78-299F-4D00-A0F6-34A99B5B643C}" destId="{3BF1644E-51E1-493F-BAE1-6A7070077973}" srcOrd="1" destOrd="0" presId="urn:microsoft.com/office/officeart/2005/8/layout/hierarchy1"/>
    <dgm:cxn modelId="{20C623E3-9809-47C5-A938-ABE410EF115E}" type="presParOf" srcId="{81776EBC-77DF-4998-AEE1-62A466B7736D}" destId="{7279C519-A798-45FD-9391-B8D76BCDA537}" srcOrd="2" destOrd="0" presId="urn:microsoft.com/office/officeart/2005/8/layout/hierarchy1"/>
    <dgm:cxn modelId="{FAF551B0-8862-4BCC-8E66-AC4D935308E7}" type="presParOf" srcId="{81776EBC-77DF-4998-AEE1-62A466B7736D}" destId="{10D54B9F-0B81-4132-9F04-28052219BB33}" srcOrd="3" destOrd="0" presId="urn:microsoft.com/office/officeart/2005/8/layout/hierarchy1"/>
    <dgm:cxn modelId="{C44A71F5-FC6C-4A9D-ACD8-821C914FED25}" type="presParOf" srcId="{10D54B9F-0B81-4132-9F04-28052219BB33}" destId="{8B72CA33-B784-4F94-8790-8BCC66748FB4}" srcOrd="0" destOrd="0" presId="urn:microsoft.com/office/officeart/2005/8/layout/hierarchy1"/>
    <dgm:cxn modelId="{1066E22F-4310-4DF9-9DEF-AB6DC23C2303}" type="presParOf" srcId="{8B72CA33-B784-4F94-8790-8BCC66748FB4}" destId="{3096F561-EAF1-4C9F-8DD2-919E769D3B68}" srcOrd="0" destOrd="0" presId="urn:microsoft.com/office/officeart/2005/8/layout/hierarchy1"/>
    <dgm:cxn modelId="{11893CAB-9CA5-407D-9615-423E1B17AE0F}" type="presParOf" srcId="{8B72CA33-B784-4F94-8790-8BCC66748FB4}" destId="{F20D89B9-FEBC-4054-BA8F-ED4F2B2F17C4}" srcOrd="1" destOrd="0" presId="urn:microsoft.com/office/officeart/2005/8/layout/hierarchy1"/>
    <dgm:cxn modelId="{95CCA388-DF63-462A-9DB9-4C1D78A7C9FC}" type="presParOf" srcId="{10D54B9F-0B81-4132-9F04-28052219BB33}" destId="{4ABC80F0-3936-4869-9322-DAA6CB68E564}" srcOrd="1" destOrd="0" presId="urn:microsoft.com/office/officeart/2005/8/layout/hierarchy1"/>
    <dgm:cxn modelId="{A36F2E68-4015-499A-9679-A6CEBCF32A05}" type="presParOf" srcId="{4ABC80F0-3936-4869-9322-DAA6CB68E564}" destId="{7AD17375-C48D-439E-ADDA-6D9471BB8A4A}" srcOrd="0" destOrd="0" presId="urn:microsoft.com/office/officeart/2005/8/layout/hierarchy1"/>
    <dgm:cxn modelId="{82287FE4-051E-48C4-AB86-EDDADEA0B8BE}" type="presParOf" srcId="{4ABC80F0-3936-4869-9322-DAA6CB68E564}" destId="{B4B69F3B-6EB8-4203-B422-CD3D09C2995A}" srcOrd="1" destOrd="0" presId="urn:microsoft.com/office/officeart/2005/8/layout/hierarchy1"/>
    <dgm:cxn modelId="{05372B7C-3E6D-410E-A97B-0E67EF080D19}" type="presParOf" srcId="{B4B69F3B-6EB8-4203-B422-CD3D09C2995A}" destId="{0FF0558A-9B8C-4CCC-98B5-8AE1CC979ACB}" srcOrd="0" destOrd="0" presId="urn:microsoft.com/office/officeart/2005/8/layout/hierarchy1"/>
    <dgm:cxn modelId="{3806C638-B380-4C55-B584-7131AA25E32C}" type="presParOf" srcId="{0FF0558A-9B8C-4CCC-98B5-8AE1CC979ACB}" destId="{4D25E55B-05E8-4B42-8813-CEB47BF1B73A}" srcOrd="0" destOrd="0" presId="urn:microsoft.com/office/officeart/2005/8/layout/hierarchy1"/>
    <dgm:cxn modelId="{B965E5A5-E515-4C5E-985B-6E2DEC722690}" type="presParOf" srcId="{0FF0558A-9B8C-4CCC-98B5-8AE1CC979ACB}" destId="{218A000B-3CF5-477D-B786-3F74FA419328}" srcOrd="1" destOrd="0" presId="urn:microsoft.com/office/officeart/2005/8/layout/hierarchy1"/>
    <dgm:cxn modelId="{3A2DDAF7-0FCA-4A64-8011-D418B8BE4996}" type="presParOf" srcId="{B4B69F3B-6EB8-4203-B422-CD3D09C2995A}" destId="{D26498B1-14D5-4B67-9D00-9EFB52E13ABC}" srcOrd="1" destOrd="0" presId="urn:microsoft.com/office/officeart/2005/8/layout/hierarchy1"/>
    <dgm:cxn modelId="{7427B285-2453-49EC-8CAB-FE820AD5A60C}" type="presParOf" srcId="{4ABC80F0-3936-4869-9322-DAA6CB68E564}" destId="{5A469528-9B3C-4BCC-A54E-B5C0633C32A5}" srcOrd="2" destOrd="0" presId="urn:microsoft.com/office/officeart/2005/8/layout/hierarchy1"/>
    <dgm:cxn modelId="{C550B355-DCC0-4343-AAC3-726801731459}" type="presParOf" srcId="{4ABC80F0-3936-4869-9322-DAA6CB68E564}" destId="{A03B0312-4CC1-4A32-9099-31FDCDA34C2C}" srcOrd="3" destOrd="0" presId="urn:microsoft.com/office/officeart/2005/8/layout/hierarchy1"/>
    <dgm:cxn modelId="{4098E0ED-5100-4151-8299-E3AE47FE7EE9}" type="presParOf" srcId="{A03B0312-4CC1-4A32-9099-31FDCDA34C2C}" destId="{1767232F-04E1-4E46-8E81-A333FB6591C3}" srcOrd="0" destOrd="0" presId="urn:microsoft.com/office/officeart/2005/8/layout/hierarchy1"/>
    <dgm:cxn modelId="{998C4D05-D80A-4394-92B8-6FDB0BF88772}" type="presParOf" srcId="{1767232F-04E1-4E46-8E81-A333FB6591C3}" destId="{F8EA07E3-46D9-4DF4-ACC3-00D253FEBAED}" srcOrd="0" destOrd="0" presId="urn:microsoft.com/office/officeart/2005/8/layout/hierarchy1"/>
    <dgm:cxn modelId="{1481DBC6-5C6E-4C1D-98C1-055F737D9467}" type="presParOf" srcId="{1767232F-04E1-4E46-8E81-A333FB6591C3}" destId="{3D939B64-AD22-479A-98F1-DC2A39E7A98E}" srcOrd="1" destOrd="0" presId="urn:microsoft.com/office/officeart/2005/8/layout/hierarchy1"/>
    <dgm:cxn modelId="{F8220689-90DD-4C5C-A3F3-B6D14F7DD9AE}" type="presParOf" srcId="{A03B0312-4CC1-4A32-9099-31FDCDA34C2C}" destId="{B4B79751-3A89-4714-B357-307794D8F555}" srcOrd="1" destOrd="0" presId="urn:microsoft.com/office/officeart/2005/8/layout/hierarchy1"/>
    <dgm:cxn modelId="{40E0E47E-A1A5-4F82-B7E9-39132ED84BBD}" type="presParOf" srcId="{4ABC80F0-3936-4869-9322-DAA6CB68E564}" destId="{EFE69B53-E7C2-48DB-B6D4-DF13851F4AA6}" srcOrd="4" destOrd="0" presId="urn:microsoft.com/office/officeart/2005/8/layout/hierarchy1"/>
    <dgm:cxn modelId="{FACBBF91-5A8E-4BEF-BBF5-6623DBA6799D}" type="presParOf" srcId="{4ABC80F0-3936-4869-9322-DAA6CB68E564}" destId="{45481F85-5829-4F61-B475-2A823E6FD848}" srcOrd="5" destOrd="0" presId="urn:microsoft.com/office/officeart/2005/8/layout/hierarchy1"/>
    <dgm:cxn modelId="{3A0B87CF-B778-446B-A617-8E96DC349C3A}" type="presParOf" srcId="{45481F85-5829-4F61-B475-2A823E6FD848}" destId="{129F54B8-96C9-4098-B0F3-4768D1B6D04A}" srcOrd="0" destOrd="0" presId="urn:microsoft.com/office/officeart/2005/8/layout/hierarchy1"/>
    <dgm:cxn modelId="{C7B78C6E-CBCF-4136-A959-9980DB0E31C7}" type="presParOf" srcId="{129F54B8-96C9-4098-B0F3-4768D1B6D04A}" destId="{29D577D4-6EA2-4007-8984-36BDAF6D1E43}" srcOrd="0" destOrd="0" presId="urn:microsoft.com/office/officeart/2005/8/layout/hierarchy1"/>
    <dgm:cxn modelId="{AAEB64A3-5E7E-42E8-951E-A536DBFD7E01}" type="presParOf" srcId="{129F54B8-96C9-4098-B0F3-4768D1B6D04A}" destId="{C8EF026A-0646-4FBF-A4E8-552CFF2D387E}" srcOrd="1" destOrd="0" presId="urn:microsoft.com/office/officeart/2005/8/layout/hierarchy1"/>
    <dgm:cxn modelId="{A63E17E9-4FEA-4391-AA4F-11583141186E}" type="presParOf" srcId="{45481F85-5829-4F61-B475-2A823E6FD848}" destId="{F59092DC-CA0E-4BD5-9A92-ABFBC097012E}" srcOrd="1" destOrd="0" presId="urn:microsoft.com/office/officeart/2005/8/layout/hierarchy1"/>
    <dgm:cxn modelId="{67AFAD4D-C9CF-42D6-BCB7-FBE99F9CE624}" type="presParOf" srcId="{4ABC80F0-3936-4869-9322-DAA6CB68E564}" destId="{4043B1D3-E054-46A0-A562-43AEBFC5A9A5}" srcOrd="6" destOrd="0" presId="urn:microsoft.com/office/officeart/2005/8/layout/hierarchy1"/>
    <dgm:cxn modelId="{E94CD521-F051-4029-928F-B30425CB33B3}" type="presParOf" srcId="{4ABC80F0-3936-4869-9322-DAA6CB68E564}" destId="{949A8DAD-66F9-45F7-8ED2-5A82A953100B}" srcOrd="7" destOrd="0" presId="urn:microsoft.com/office/officeart/2005/8/layout/hierarchy1"/>
    <dgm:cxn modelId="{03DDE781-9EDA-40DE-981C-DF5CFE5979F0}" type="presParOf" srcId="{949A8DAD-66F9-45F7-8ED2-5A82A953100B}" destId="{351515E5-3006-43E7-9E47-DE01DB362DC1}" srcOrd="0" destOrd="0" presId="urn:microsoft.com/office/officeart/2005/8/layout/hierarchy1"/>
    <dgm:cxn modelId="{F93190C7-56B2-4533-81F3-2404C348EE95}" type="presParOf" srcId="{351515E5-3006-43E7-9E47-DE01DB362DC1}" destId="{A027675F-85BD-4A4A-9D3E-1B7E47E23305}" srcOrd="0" destOrd="0" presId="urn:microsoft.com/office/officeart/2005/8/layout/hierarchy1"/>
    <dgm:cxn modelId="{E47D8E17-32BD-4121-9BD0-F8571F572537}" type="presParOf" srcId="{351515E5-3006-43E7-9E47-DE01DB362DC1}" destId="{E46E57D2-4A39-4946-B720-E1DA242BCEB4}" srcOrd="1" destOrd="0" presId="urn:microsoft.com/office/officeart/2005/8/layout/hierarchy1"/>
    <dgm:cxn modelId="{DC964AFA-B9E1-4789-BB15-095E49CA035D}" type="presParOf" srcId="{949A8DAD-66F9-45F7-8ED2-5A82A953100B}" destId="{213541AD-48B3-48BE-9D53-9A4EDD48FA70}" srcOrd="1" destOrd="0" presId="urn:microsoft.com/office/officeart/2005/8/layout/hierarchy1"/>
    <dgm:cxn modelId="{5602D85F-6C72-42B8-9287-966EFB11123A}" type="presParOf" srcId="{81776EBC-77DF-4998-AEE1-62A466B7736D}" destId="{7735AB90-F79E-4849-ADE1-031B91374771}" srcOrd="4" destOrd="0" presId="urn:microsoft.com/office/officeart/2005/8/layout/hierarchy1"/>
    <dgm:cxn modelId="{54D98B53-45F3-489F-856D-DE8758530417}" type="presParOf" srcId="{81776EBC-77DF-4998-AEE1-62A466B7736D}" destId="{A23B51B2-056E-4449-8BD3-495CA03A912F}" srcOrd="5" destOrd="0" presId="urn:microsoft.com/office/officeart/2005/8/layout/hierarchy1"/>
    <dgm:cxn modelId="{D5EBD27C-FE83-409E-844B-F06A9BD6373C}" type="presParOf" srcId="{A23B51B2-056E-4449-8BD3-495CA03A912F}" destId="{E483ABF0-84CC-401F-AC88-0551985DED73}" srcOrd="0" destOrd="0" presId="urn:microsoft.com/office/officeart/2005/8/layout/hierarchy1"/>
    <dgm:cxn modelId="{2322064A-8BFA-4BAD-B7D6-BBA2E00FDCFA}" type="presParOf" srcId="{E483ABF0-84CC-401F-AC88-0551985DED73}" destId="{CF7AF88B-723C-4399-8870-11647F1EDDAE}" srcOrd="0" destOrd="0" presId="urn:microsoft.com/office/officeart/2005/8/layout/hierarchy1"/>
    <dgm:cxn modelId="{50A8CAEF-E917-467A-979D-62CE69AFA48C}" type="presParOf" srcId="{E483ABF0-84CC-401F-AC88-0551985DED73}" destId="{E6FDDF90-C80D-45B1-BB1F-95516707BAA8}" srcOrd="1" destOrd="0" presId="urn:microsoft.com/office/officeart/2005/8/layout/hierarchy1"/>
    <dgm:cxn modelId="{A4D021C7-08DB-44F3-8F64-A1B29725BBB6}" type="presParOf" srcId="{A23B51B2-056E-4449-8BD3-495CA03A912F}" destId="{9A522D2A-7E93-46C3-94CE-1E15C9801D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A0D9E4-5657-4C81-A9A5-9CC35638B6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E92315-1C4B-4EB9-9B2B-EA6291E32E84}">
      <dgm:prSet phldrT="[Текст]"/>
      <dgm:spPr/>
      <dgm:t>
        <a:bodyPr/>
        <a:lstStyle/>
        <a:p>
          <a:r>
            <a:rPr lang="ru-RU" dirty="0"/>
            <a:t>Директор</a:t>
          </a:r>
        </a:p>
      </dgm:t>
    </dgm:pt>
    <dgm:pt modelId="{2B968360-EBDA-4F2B-A981-6285C63C3970}" type="parTrans" cxnId="{C0BF2989-6559-4D36-AFD6-D37296B6B651}">
      <dgm:prSet/>
      <dgm:spPr/>
      <dgm:t>
        <a:bodyPr/>
        <a:lstStyle/>
        <a:p>
          <a:endParaRPr lang="ru-RU"/>
        </a:p>
      </dgm:t>
    </dgm:pt>
    <dgm:pt modelId="{B1341C46-3907-41FC-B68D-AAE0685A248F}" type="sibTrans" cxnId="{C0BF2989-6559-4D36-AFD6-D37296B6B651}">
      <dgm:prSet/>
      <dgm:spPr/>
      <dgm:t>
        <a:bodyPr/>
        <a:lstStyle/>
        <a:p>
          <a:endParaRPr lang="ru-RU"/>
        </a:p>
      </dgm:t>
    </dgm:pt>
    <dgm:pt modelId="{8EDC8D1D-AD13-486D-BE46-F19E2CC9CD9A}">
      <dgm:prSet phldrT="[Текст]"/>
      <dgm:spPr/>
      <dgm:t>
        <a:bodyPr/>
        <a:lstStyle/>
        <a:p>
          <a:r>
            <a:rPr lang="ru-RU" dirty="0"/>
            <a:t>Заместитель директора 1</a:t>
          </a:r>
        </a:p>
      </dgm:t>
    </dgm:pt>
    <dgm:pt modelId="{04D7AFC2-D15E-47C4-A432-B2CC3D86BD90}" type="parTrans" cxnId="{B291C0BD-5AAB-4C22-8031-109FF6B1EF23}">
      <dgm:prSet/>
      <dgm:spPr/>
      <dgm:t>
        <a:bodyPr/>
        <a:lstStyle/>
        <a:p>
          <a:endParaRPr lang="ru-RU"/>
        </a:p>
      </dgm:t>
    </dgm:pt>
    <dgm:pt modelId="{0359A991-A751-4E53-94F0-DD360D2BED9A}" type="sibTrans" cxnId="{B291C0BD-5AAB-4C22-8031-109FF6B1EF23}">
      <dgm:prSet/>
      <dgm:spPr/>
      <dgm:t>
        <a:bodyPr/>
        <a:lstStyle/>
        <a:p>
          <a:endParaRPr lang="ru-RU"/>
        </a:p>
      </dgm:t>
    </dgm:pt>
    <dgm:pt modelId="{4A013D8D-E484-405D-A11D-579E6D029BA3}">
      <dgm:prSet phldrT="[Текст]"/>
      <dgm:spPr/>
      <dgm:t>
        <a:bodyPr/>
        <a:lstStyle/>
        <a:p>
          <a:r>
            <a:rPr lang="ru-RU" dirty="0"/>
            <a:t>Сотрудник 1</a:t>
          </a:r>
        </a:p>
      </dgm:t>
    </dgm:pt>
    <dgm:pt modelId="{9E4B6442-1A23-478B-B5E9-88971CCD124E}" type="parTrans" cxnId="{AECC97BA-5C95-4BB5-B2FE-17F9A0EFC902}">
      <dgm:prSet/>
      <dgm:spPr/>
      <dgm:t>
        <a:bodyPr/>
        <a:lstStyle/>
        <a:p>
          <a:endParaRPr lang="ru-RU"/>
        </a:p>
      </dgm:t>
    </dgm:pt>
    <dgm:pt modelId="{7B21EC16-C15E-4920-AF76-2649EA86E0B8}" type="sibTrans" cxnId="{AECC97BA-5C95-4BB5-B2FE-17F9A0EFC902}">
      <dgm:prSet/>
      <dgm:spPr/>
      <dgm:t>
        <a:bodyPr/>
        <a:lstStyle/>
        <a:p>
          <a:endParaRPr lang="ru-RU"/>
        </a:p>
      </dgm:t>
    </dgm:pt>
    <dgm:pt modelId="{4984BF7C-6A73-490E-B061-12CF6CEAC675}">
      <dgm:prSet phldrT="[Текст]"/>
      <dgm:spPr/>
      <dgm:t>
        <a:bodyPr/>
        <a:lstStyle/>
        <a:p>
          <a:r>
            <a:rPr lang="ru-RU" dirty="0"/>
            <a:t>Сотрудник 2</a:t>
          </a:r>
        </a:p>
      </dgm:t>
    </dgm:pt>
    <dgm:pt modelId="{1B33B01B-AD7E-445F-8036-E3E2D501B5DB}" type="parTrans" cxnId="{D6ED10B3-0167-4C83-82ED-905C3FBA7CA5}">
      <dgm:prSet/>
      <dgm:spPr/>
      <dgm:t>
        <a:bodyPr/>
        <a:lstStyle/>
        <a:p>
          <a:endParaRPr lang="ru-RU"/>
        </a:p>
      </dgm:t>
    </dgm:pt>
    <dgm:pt modelId="{215C8F91-6210-45D0-B98E-67076586E9F1}" type="sibTrans" cxnId="{D6ED10B3-0167-4C83-82ED-905C3FBA7CA5}">
      <dgm:prSet/>
      <dgm:spPr/>
      <dgm:t>
        <a:bodyPr/>
        <a:lstStyle/>
        <a:p>
          <a:endParaRPr lang="ru-RU"/>
        </a:p>
      </dgm:t>
    </dgm:pt>
    <dgm:pt modelId="{F8A22D5D-F51F-4D4C-A360-1C11472BED32}">
      <dgm:prSet phldrT="[Текст]"/>
      <dgm:spPr/>
      <dgm:t>
        <a:bodyPr/>
        <a:lstStyle/>
        <a:p>
          <a:r>
            <a:rPr lang="ru-RU" dirty="0"/>
            <a:t>Заместитель директора 2</a:t>
          </a:r>
        </a:p>
      </dgm:t>
    </dgm:pt>
    <dgm:pt modelId="{7B52FA90-098D-4ECB-B2D9-6E8F475425FA}" type="parTrans" cxnId="{2D3754F7-6E40-4946-A800-338AC4E0067B}">
      <dgm:prSet/>
      <dgm:spPr/>
      <dgm:t>
        <a:bodyPr/>
        <a:lstStyle/>
        <a:p>
          <a:endParaRPr lang="ru-RU"/>
        </a:p>
      </dgm:t>
    </dgm:pt>
    <dgm:pt modelId="{74D50026-D39C-41DC-82FF-6171636D6E4C}" type="sibTrans" cxnId="{2D3754F7-6E40-4946-A800-338AC4E0067B}">
      <dgm:prSet/>
      <dgm:spPr/>
      <dgm:t>
        <a:bodyPr/>
        <a:lstStyle/>
        <a:p>
          <a:endParaRPr lang="ru-RU"/>
        </a:p>
      </dgm:t>
    </dgm:pt>
    <dgm:pt modelId="{BEF72532-1846-494D-ABEB-A301A0280928}">
      <dgm:prSet phldrT="[Текст]"/>
      <dgm:spPr/>
      <dgm:t>
        <a:bodyPr/>
        <a:lstStyle/>
        <a:p>
          <a:r>
            <a:rPr lang="ru-RU" dirty="0"/>
            <a:t>Сотрудник 4</a:t>
          </a:r>
        </a:p>
      </dgm:t>
    </dgm:pt>
    <dgm:pt modelId="{11AE7F54-8AC8-490B-B3F5-3B7C90CEAFDC}" type="parTrans" cxnId="{75B33E94-7D92-4D0F-B05F-9887F8FE1C47}">
      <dgm:prSet/>
      <dgm:spPr/>
      <dgm:t>
        <a:bodyPr/>
        <a:lstStyle/>
        <a:p>
          <a:endParaRPr lang="ru-RU"/>
        </a:p>
      </dgm:t>
    </dgm:pt>
    <dgm:pt modelId="{6ABA28BF-721E-44EA-B8AD-42B0EE7425C2}" type="sibTrans" cxnId="{75B33E94-7D92-4D0F-B05F-9887F8FE1C47}">
      <dgm:prSet/>
      <dgm:spPr/>
      <dgm:t>
        <a:bodyPr/>
        <a:lstStyle/>
        <a:p>
          <a:endParaRPr lang="ru-RU"/>
        </a:p>
      </dgm:t>
    </dgm:pt>
    <dgm:pt modelId="{3AD1B04A-C7B0-476B-8DC1-E576F35596B2}">
      <dgm:prSet/>
      <dgm:spPr/>
      <dgm:t>
        <a:bodyPr/>
        <a:lstStyle/>
        <a:p>
          <a:r>
            <a:rPr lang="ru-RU" dirty="0"/>
            <a:t>Сотрудник 5</a:t>
          </a:r>
        </a:p>
      </dgm:t>
    </dgm:pt>
    <dgm:pt modelId="{200AEBA7-9FCF-4315-96EC-A396D235CD82}" type="parTrans" cxnId="{9AA5B86F-270D-46A3-8877-48C9B828FD29}">
      <dgm:prSet/>
      <dgm:spPr/>
      <dgm:t>
        <a:bodyPr/>
        <a:lstStyle/>
        <a:p>
          <a:endParaRPr lang="ru-RU"/>
        </a:p>
      </dgm:t>
    </dgm:pt>
    <dgm:pt modelId="{46F4F452-28E9-45A0-9D1D-A641700C1182}" type="sibTrans" cxnId="{9AA5B86F-270D-46A3-8877-48C9B828FD29}">
      <dgm:prSet/>
      <dgm:spPr/>
      <dgm:t>
        <a:bodyPr/>
        <a:lstStyle/>
        <a:p>
          <a:endParaRPr lang="ru-RU"/>
        </a:p>
      </dgm:t>
    </dgm:pt>
    <dgm:pt modelId="{C295A65D-439E-48AF-B0FE-1993DC75A927}">
      <dgm:prSet/>
      <dgm:spPr/>
      <dgm:t>
        <a:bodyPr/>
        <a:lstStyle/>
        <a:p>
          <a:r>
            <a:rPr lang="ru-RU" dirty="0"/>
            <a:t>Сотрудник 6</a:t>
          </a:r>
        </a:p>
      </dgm:t>
    </dgm:pt>
    <dgm:pt modelId="{0918542A-AE21-4D0D-9FAA-71DCB3404048}" type="parTrans" cxnId="{6CB6B7AA-D6BC-46BA-8CB4-01292AF6BA66}">
      <dgm:prSet/>
      <dgm:spPr/>
      <dgm:t>
        <a:bodyPr/>
        <a:lstStyle/>
        <a:p>
          <a:endParaRPr lang="ru-RU"/>
        </a:p>
      </dgm:t>
    </dgm:pt>
    <dgm:pt modelId="{85996D5C-7CAE-49D7-B71F-4A09C9BE612A}" type="sibTrans" cxnId="{6CB6B7AA-D6BC-46BA-8CB4-01292AF6BA66}">
      <dgm:prSet/>
      <dgm:spPr/>
      <dgm:t>
        <a:bodyPr/>
        <a:lstStyle/>
        <a:p>
          <a:endParaRPr lang="ru-RU"/>
        </a:p>
      </dgm:t>
    </dgm:pt>
    <dgm:pt modelId="{C81E1682-99C4-444D-BB88-60028F74388F}">
      <dgm:prSet/>
      <dgm:spPr/>
      <dgm:t>
        <a:bodyPr/>
        <a:lstStyle/>
        <a:p>
          <a:r>
            <a:rPr lang="ru-RU" dirty="0"/>
            <a:t>Сотрудник 7</a:t>
          </a:r>
        </a:p>
      </dgm:t>
    </dgm:pt>
    <dgm:pt modelId="{4B1FE9E9-5BC4-4EB3-BC36-5C85857FC4BB}" type="parTrans" cxnId="{94EBF1AD-C4FE-4EC2-9BDC-347F5960DE7D}">
      <dgm:prSet/>
      <dgm:spPr/>
      <dgm:t>
        <a:bodyPr/>
        <a:lstStyle/>
        <a:p>
          <a:endParaRPr lang="ru-RU"/>
        </a:p>
      </dgm:t>
    </dgm:pt>
    <dgm:pt modelId="{06B7C55E-22E6-4923-8AD1-60A4FDA242D8}" type="sibTrans" cxnId="{94EBF1AD-C4FE-4EC2-9BDC-347F5960DE7D}">
      <dgm:prSet/>
      <dgm:spPr/>
      <dgm:t>
        <a:bodyPr/>
        <a:lstStyle/>
        <a:p>
          <a:endParaRPr lang="ru-RU"/>
        </a:p>
      </dgm:t>
    </dgm:pt>
    <dgm:pt modelId="{D0C035C9-A836-4633-BCCA-E9F187CAFC14}">
      <dgm:prSet/>
      <dgm:spPr/>
      <dgm:t>
        <a:bodyPr/>
        <a:lstStyle/>
        <a:p>
          <a:r>
            <a:rPr lang="ru-RU" dirty="0"/>
            <a:t>Заместитель директора 3</a:t>
          </a:r>
        </a:p>
      </dgm:t>
    </dgm:pt>
    <dgm:pt modelId="{63715746-8397-4965-B62F-5A121795AC2A}" type="parTrans" cxnId="{081DA665-90D0-4283-9594-2884AD19E1AC}">
      <dgm:prSet/>
      <dgm:spPr/>
      <dgm:t>
        <a:bodyPr/>
        <a:lstStyle/>
        <a:p>
          <a:endParaRPr lang="ru-RU"/>
        </a:p>
      </dgm:t>
    </dgm:pt>
    <dgm:pt modelId="{551366E6-CC00-422C-8EC8-2B36A7BFE598}" type="sibTrans" cxnId="{081DA665-90D0-4283-9594-2884AD19E1AC}">
      <dgm:prSet/>
      <dgm:spPr/>
      <dgm:t>
        <a:bodyPr/>
        <a:lstStyle/>
        <a:p>
          <a:endParaRPr lang="ru-RU"/>
        </a:p>
      </dgm:t>
    </dgm:pt>
    <dgm:pt modelId="{9FC9D923-D740-46FB-ADF4-94EDE6154950}">
      <dgm:prSet/>
      <dgm:spPr/>
      <dgm:t>
        <a:bodyPr/>
        <a:lstStyle/>
        <a:p>
          <a:r>
            <a:rPr lang="ru-RU" dirty="0"/>
            <a:t>Сотрудник 3</a:t>
          </a:r>
        </a:p>
      </dgm:t>
    </dgm:pt>
    <dgm:pt modelId="{44D97C03-8B0B-4FFC-988F-23C81DC4BD19}" type="parTrans" cxnId="{8712F5A4-173D-4F06-9E89-77321323A2C6}">
      <dgm:prSet/>
      <dgm:spPr/>
      <dgm:t>
        <a:bodyPr/>
        <a:lstStyle/>
        <a:p>
          <a:endParaRPr lang="ru-RU"/>
        </a:p>
      </dgm:t>
    </dgm:pt>
    <dgm:pt modelId="{B827ECFC-8F66-41B0-B8BB-A544503E5183}" type="sibTrans" cxnId="{8712F5A4-173D-4F06-9E89-77321323A2C6}">
      <dgm:prSet/>
      <dgm:spPr/>
      <dgm:t>
        <a:bodyPr/>
        <a:lstStyle/>
        <a:p>
          <a:endParaRPr lang="ru-RU"/>
        </a:p>
      </dgm:t>
    </dgm:pt>
    <dgm:pt modelId="{117315C3-0290-45C1-8B6A-433DFE23649A}" type="pres">
      <dgm:prSet presAssocID="{C4A0D9E4-5657-4C81-A9A5-9CC35638B6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93AC44-1329-45E9-93D0-170A5F80AB0D}" type="pres">
      <dgm:prSet presAssocID="{B9E92315-1C4B-4EB9-9B2B-EA6291E32E84}" presName="hierRoot1" presStyleCnt="0"/>
      <dgm:spPr/>
    </dgm:pt>
    <dgm:pt modelId="{F6A73C51-529A-4CE9-8A84-761C628C2E23}" type="pres">
      <dgm:prSet presAssocID="{B9E92315-1C4B-4EB9-9B2B-EA6291E32E84}" presName="composite" presStyleCnt="0"/>
      <dgm:spPr/>
    </dgm:pt>
    <dgm:pt modelId="{8B8AF396-D44C-4DDB-9AE0-E495EB93126F}" type="pres">
      <dgm:prSet presAssocID="{B9E92315-1C4B-4EB9-9B2B-EA6291E32E84}" presName="background" presStyleLbl="node0" presStyleIdx="0" presStyleCnt="1"/>
      <dgm:spPr/>
    </dgm:pt>
    <dgm:pt modelId="{1C0D3AC1-121A-4297-977B-2DB39E0EA990}" type="pres">
      <dgm:prSet presAssocID="{B9E92315-1C4B-4EB9-9B2B-EA6291E32E8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776EBC-77DF-4998-AEE1-62A466B7736D}" type="pres">
      <dgm:prSet presAssocID="{B9E92315-1C4B-4EB9-9B2B-EA6291E32E84}" presName="hierChild2" presStyleCnt="0"/>
      <dgm:spPr/>
    </dgm:pt>
    <dgm:pt modelId="{656523D9-69FE-4D07-820A-B4A75AB641AC}" type="pres">
      <dgm:prSet presAssocID="{04D7AFC2-D15E-47C4-A432-B2CC3D86BD9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AEAF8F3-D9AF-4DFF-83C2-4C2AB63117E6}" type="pres">
      <dgm:prSet presAssocID="{8EDC8D1D-AD13-486D-BE46-F19E2CC9CD9A}" presName="hierRoot2" presStyleCnt="0"/>
      <dgm:spPr/>
    </dgm:pt>
    <dgm:pt modelId="{27C51A72-1E2F-41FA-BFCC-95C9C3C48A39}" type="pres">
      <dgm:prSet presAssocID="{8EDC8D1D-AD13-486D-BE46-F19E2CC9CD9A}" presName="composite2" presStyleCnt="0"/>
      <dgm:spPr/>
    </dgm:pt>
    <dgm:pt modelId="{A888494A-06E0-4912-AC99-4BD8DF197288}" type="pres">
      <dgm:prSet presAssocID="{8EDC8D1D-AD13-486D-BE46-F19E2CC9CD9A}" presName="background2" presStyleLbl="node2" presStyleIdx="0" presStyleCnt="3"/>
      <dgm:spPr/>
    </dgm:pt>
    <dgm:pt modelId="{CBF6E0DC-CA8B-445F-B37A-74F94EBF5F08}" type="pres">
      <dgm:prSet presAssocID="{8EDC8D1D-AD13-486D-BE46-F19E2CC9CD9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C032AF-1125-42D5-B60F-5A143DDD4174}" type="pres">
      <dgm:prSet presAssocID="{8EDC8D1D-AD13-486D-BE46-F19E2CC9CD9A}" presName="hierChild3" presStyleCnt="0"/>
      <dgm:spPr/>
    </dgm:pt>
    <dgm:pt modelId="{79E9B506-78D0-4040-8718-B7F8345805DD}" type="pres">
      <dgm:prSet presAssocID="{9E4B6442-1A23-478B-B5E9-88971CCD124E}" presName="Name17" presStyleLbl="parChTrans1D3" presStyleIdx="0" presStyleCnt="7"/>
      <dgm:spPr/>
      <dgm:t>
        <a:bodyPr/>
        <a:lstStyle/>
        <a:p>
          <a:endParaRPr lang="ru-RU"/>
        </a:p>
      </dgm:t>
    </dgm:pt>
    <dgm:pt modelId="{0E70D5B6-461B-4314-86BC-BF06BB26CD8B}" type="pres">
      <dgm:prSet presAssocID="{4A013D8D-E484-405D-A11D-579E6D029BA3}" presName="hierRoot3" presStyleCnt="0"/>
      <dgm:spPr/>
    </dgm:pt>
    <dgm:pt modelId="{A317B986-7F22-4709-97F3-88F4B7E37C81}" type="pres">
      <dgm:prSet presAssocID="{4A013D8D-E484-405D-A11D-579E6D029BA3}" presName="composite3" presStyleCnt="0"/>
      <dgm:spPr/>
    </dgm:pt>
    <dgm:pt modelId="{FB22B281-021D-4F00-B0FE-E6D4CF9A7DC3}" type="pres">
      <dgm:prSet presAssocID="{4A013D8D-E484-405D-A11D-579E6D029BA3}" presName="background3" presStyleLbl="node3" presStyleIdx="0" presStyleCnt="7"/>
      <dgm:spPr/>
    </dgm:pt>
    <dgm:pt modelId="{8B94B5F0-3168-4660-A49B-8C3EE31EDD0A}" type="pres">
      <dgm:prSet presAssocID="{4A013D8D-E484-405D-A11D-579E6D029BA3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632CC0-379A-46A2-A144-C6CAAE607C22}" type="pres">
      <dgm:prSet presAssocID="{4A013D8D-E484-405D-A11D-579E6D029BA3}" presName="hierChild4" presStyleCnt="0"/>
      <dgm:spPr/>
    </dgm:pt>
    <dgm:pt modelId="{651E6798-BF79-4FC8-8779-972548AB18F9}" type="pres">
      <dgm:prSet presAssocID="{1B33B01B-AD7E-445F-8036-E3E2D501B5DB}" presName="Name17" presStyleLbl="parChTrans1D3" presStyleIdx="1" presStyleCnt="7"/>
      <dgm:spPr/>
      <dgm:t>
        <a:bodyPr/>
        <a:lstStyle/>
        <a:p>
          <a:endParaRPr lang="ru-RU"/>
        </a:p>
      </dgm:t>
    </dgm:pt>
    <dgm:pt modelId="{D84F5602-769D-430F-83B8-5E8C54284F92}" type="pres">
      <dgm:prSet presAssocID="{4984BF7C-6A73-490E-B061-12CF6CEAC675}" presName="hierRoot3" presStyleCnt="0"/>
      <dgm:spPr/>
    </dgm:pt>
    <dgm:pt modelId="{E0633E30-729D-4FAB-A03A-D428FF91F80F}" type="pres">
      <dgm:prSet presAssocID="{4984BF7C-6A73-490E-B061-12CF6CEAC675}" presName="composite3" presStyleCnt="0"/>
      <dgm:spPr/>
    </dgm:pt>
    <dgm:pt modelId="{B4F381B3-7366-484E-856C-82A68A7E08E2}" type="pres">
      <dgm:prSet presAssocID="{4984BF7C-6A73-490E-B061-12CF6CEAC675}" presName="background3" presStyleLbl="node3" presStyleIdx="1" presStyleCnt="7"/>
      <dgm:spPr/>
    </dgm:pt>
    <dgm:pt modelId="{0ED9D7C4-2092-4711-9A60-3057FB9C8CD3}" type="pres">
      <dgm:prSet presAssocID="{4984BF7C-6A73-490E-B061-12CF6CEAC675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27FF71-7CDB-4A87-97C6-57F23BE06158}" type="pres">
      <dgm:prSet presAssocID="{4984BF7C-6A73-490E-B061-12CF6CEAC675}" presName="hierChild4" presStyleCnt="0"/>
      <dgm:spPr/>
    </dgm:pt>
    <dgm:pt modelId="{FE627ECF-F295-4A40-9A8B-9CDC48FE5554}" type="pres">
      <dgm:prSet presAssocID="{44D97C03-8B0B-4FFC-988F-23C81DC4BD19}" presName="Name17" presStyleLbl="parChTrans1D3" presStyleIdx="2" presStyleCnt="7"/>
      <dgm:spPr/>
      <dgm:t>
        <a:bodyPr/>
        <a:lstStyle/>
        <a:p>
          <a:endParaRPr lang="ru-RU"/>
        </a:p>
      </dgm:t>
    </dgm:pt>
    <dgm:pt modelId="{3DA69B78-299F-4D00-A0F6-34A99B5B643C}" type="pres">
      <dgm:prSet presAssocID="{9FC9D923-D740-46FB-ADF4-94EDE6154950}" presName="hierRoot3" presStyleCnt="0"/>
      <dgm:spPr/>
    </dgm:pt>
    <dgm:pt modelId="{79194082-8BA9-4DA5-A3BA-62EDC9D5F295}" type="pres">
      <dgm:prSet presAssocID="{9FC9D923-D740-46FB-ADF4-94EDE6154950}" presName="composite3" presStyleCnt="0"/>
      <dgm:spPr/>
    </dgm:pt>
    <dgm:pt modelId="{EA435B53-6B3E-4D34-94DA-016BC3C15A4F}" type="pres">
      <dgm:prSet presAssocID="{9FC9D923-D740-46FB-ADF4-94EDE6154950}" presName="background3" presStyleLbl="node3" presStyleIdx="2" presStyleCnt="7"/>
      <dgm:spPr/>
    </dgm:pt>
    <dgm:pt modelId="{5CD2E293-8EA2-4C66-A1DF-7BE60E6B57C6}" type="pres">
      <dgm:prSet presAssocID="{9FC9D923-D740-46FB-ADF4-94EDE6154950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F1644E-51E1-493F-BAE1-6A7070077973}" type="pres">
      <dgm:prSet presAssocID="{9FC9D923-D740-46FB-ADF4-94EDE6154950}" presName="hierChild4" presStyleCnt="0"/>
      <dgm:spPr/>
    </dgm:pt>
    <dgm:pt modelId="{7279C519-A798-45FD-9391-B8D76BCDA537}" type="pres">
      <dgm:prSet presAssocID="{7B52FA90-098D-4ECB-B2D9-6E8F475425F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0D54B9F-0B81-4132-9F04-28052219BB33}" type="pres">
      <dgm:prSet presAssocID="{F8A22D5D-F51F-4D4C-A360-1C11472BED32}" presName="hierRoot2" presStyleCnt="0"/>
      <dgm:spPr/>
    </dgm:pt>
    <dgm:pt modelId="{8B72CA33-B784-4F94-8790-8BCC66748FB4}" type="pres">
      <dgm:prSet presAssocID="{F8A22D5D-F51F-4D4C-A360-1C11472BED32}" presName="composite2" presStyleCnt="0"/>
      <dgm:spPr/>
    </dgm:pt>
    <dgm:pt modelId="{3096F561-EAF1-4C9F-8DD2-919E769D3B68}" type="pres">
      <dgm:prSet presAssocID="{F8A22D5D-F51F-4D4C-A360-1C11472BED32}" presName="background2" presStyleLbl="node2" presStyleIdx="1" presStyleCnt="3"/>
      <dgm:spPr/>
    </dgm:pt>
    <dgm:pt modelId="{F20D89B9-FEBC-4054-BA8F-ED4F2B2F17C4}" type="pres">
      <dgm:prSet presAssocID="{F8A22D5D-F51F-4D4C-A360-1C11472BED3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BC80F0-3936-4869-9322-DAA6CB68E564}" type="pres">
      <dgm:prSet presAssocID="{F8A22D5D-F51F-4D4C-A360-1C11472BED32}" presName="hierChild3" presStyleCnt="0"/>
      <dgm:spPr/>
    </dgm:pt>
    <dgm:pt modelId="{7AD17375-C48D-439E-ADDA-6D9471BB8A4A}" type="pres">
      <dgm:prSet presAssocID="{11AE7F54-8AC8-490B-B3F5-3B7C90CEAFDC}" presName="Name17" presStyleLbl="parChTrans1D3" presStyleIdx="3" presStyleCnt="7"/>
      <dgm:spPr/>
      <dgm:t>
        <a:bodyPr/>
        <a:lstStyle/>
        <a:p>
          <a:endParaRPr lang="ru-RU"/>
        </a:p>
      </dgm:t>
    </dgm:pt>
    <dgm:pt modelId="{B4B69F3B-6EB8-4203-B422-CD3D09C2995A}" type="pres">
      <dgm:prSet presAssocID="{BEF72532-1846-494D-ABEB-A301A0280928}" presName="hierRoot3" presStyleCnt="0"/>
      <dgm:spPr/>
    </dgm:pt>
    <dgm:pt modelId="{0FF0558A-9B8C-4CCC-98B5-8AE1CC979ACB}" type="pres">
      <dgm:prSet presAssocID="{BEF72532-1846-494D-ABEB-A301A0280928}" presName="composite3" presStyleCnt="0"/>
      <dgm:spPr/>
    </dgm:pt>
    <dgm:pt modelId="{4D25E55B-05E8-4B42-8813-CEB47BF1B73A}" type="pres">
      <dgm:prSet presAssocID="{BEF72532-1846-494D-ABEB-A301A0280928}" presName="background3" presStyleLbl="node3" presStyleIdx="3" presStyleCnt="7"/>
      <dgm:spPr/>
    </dgm:pt>
    <dgm:pt modelId="{218A000B-3CF5-477D-B786-3F74FA419328}" type="pres">
      <dgm:prSet presAssocID="{BEF72532-1846-494D-ABEB-A301A0280928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6498B1-14D5-4B67-9D00-9EFB52E13ABC}" type="pres">
      <dgm:prSet presAssocID="{BEF72532-1846-494D-ABEB-A301A0280928}" presName="hierChild4" presStyleCnt="0"/>
      <dgm:spPr/>
    </dgm:pt>
    <dgm:pt modelId="{5A469528-9B3C-4BCC-A54E-B5C0633C32A5}" type="pres">
      <dgm:prSet presAssocID="{200AEBA7-9FCF-4315-96EC-A396D235CD82}" presName="Name17" presStyleLbl="parChTrans1D3" presStyleIdx="4" presStyleCnt="7"/>
      <dgm:spPr/>
      <dgm:t>
        <a:bodyPr/>
        <a:lstStyle/>
        <a:p>
          <a:endParaRPr lang="ru-RU"/>
        </a:p>
      </dgm:t>
    </dgm:pt>
    <dgm:pt modelId="{A03B0312-4CC1-4A32-9099-31FDCDA34C2C}" type="pres">
      <dgm:prSet presAssocID="{3AD1B04A-C7B0-476B-8DC1-E576F35596B2}" presName="hierRoot3" presStyleCnt="0"/>
      <dgm:spPr/>
    </dgm:pt>
    <dgm:pt modelId="{1767232F-04E1-4E46-8E81-A333FB6591C3}" type="pres">
      <dgm:prSet presAssocID="{3AD1B04A-C7B0-476B-8DC1-E576F35596B2}" presName="composite3" presStyleCnt="0"/>
      <dgm:spPr/>
    </dgm:pt>
    <dgm:pt modelId="{F8EA07E3-46D9-4DF4-ACC3-00D253FEBAED}" type="pres">
      <dgm:prSet presAssocID="{3AD1B04A-C7B0-476B-8DC1-E576F35596B2}" presName="background3" presStyleLbl="node3" presStyleIdx="4" presStyleCnt="7"/>
      <dgm:spPr/>
    </dgm:pt>
    <dgm:pt modelId="{3D939B64-AD22-479A-98F1-DC2A39E7A98E}" type="pres">
      <dgm:prSet presAssocID="{3AD1B04A-C7B0-476B-8DC1-E576F35596B2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B79751-3A89-4714-B357-307794D8F555}" type="pres">
      <dgm:prSet presAssocID="{3AD1B04A-C7B0-476B-8DC1-E576F35596B2}" presName="hierChild4" presStyleCnt="0"/>
      <dgm:spPr/>
    </dgm:pt>
    <dgm:pt modelId="{EFE69B53-E7C2-48DB-B6D4-DF13851F4AA6}" type="pres">
      <dgm:prSet presAssocID="{0918542A-AE21-4D0D-9FAA-71DCB3404048}" presName="Name17" presStyleLbl="parChTrans1D3" presStyleIdx="5" presStyleCnt="7"/>
      <dgm:spPr/>
      <dgm:t>
        <a:bodyPr/>
        <a:lstStyle/>
        <a:p>
          <a:endParaRPr lang="ru-RU"/>
        </a:p>
      </dgm:t>
    </dgm:pt>
    <dgm:pt modelId="{45481F85-5829-4F61-B475-2A823E6FD848}" type="pres">
      <dgm:prSet presAssocID="{C295A65D-439E-48AF-B0FE-1993DC75A927}" presName="hierRoot3" presStyleCnt="0"/>
      <dgm:spPr/>
    </dgm:pt>
    <dgm:pt modelId="{129F54B8-96C9-4098-B0F3-4768D1B6D04A}" type="pres">
      <dgm:prSet presAssocID="{C295A65D-439E-48AF-B0FE-1993DC75A927}" presName="composite3" presStyleCnt="0"/>
      <dgm:spPr/>
    </dgm:pt>
    <dgm:pt modelId="{29D577D4-6EA2-4007-8984-36BDAF6D1E43}" type="pres">
      <dgm:prSet presAssocID="{C295A65D-439E-48AF-B0FE-1993DC75A927}" presName="background3" presStyleLbl="node3" presStyleIdx="5" presStyleCnt="7"/>
      <dgm:spPr/>
    </dgm:pt>
    <dgm:pt modelId="{C8EF026A-0646-4FBF-A4E8-552CFF2D387E}" type="pres">
      <dgm:prSet presAssocID="{C295A65D-439E-48AF-B0FE-1993DC75A927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9092DC-CA0E-4BD5-9A92-ABFBC097012E}" type="pres">
      <dgm:prSet presAssocID="{C295A65D-439E-48AF-B0FE-1993DC75A927}" presName="hierChild4" presStyleCnt="0"/>
      <dgm:spPr/>
    </dgm:pt>
    <dgm:pt modelId="{4043B1D3-E054-46A0-A562-43AEBFC5A9A5}" type="pres">
      <dgm:prSet presAssocID="{4B1FE9E9-5BC4-4EB3-BC36-5C85857FC4BB}" presName="Name17" presStyleLbl="parChTrans1D3" presStyleIdx="6" presStyleCnt="7"/>
      <dgm:spPr/>
      <dgm:t>
        <a:bodyPr/>
        <a:lstStyle/>
        <a:p>
          <a:endParaRPr lang="ru-RU"/>
        </a:p>
      </dgm:t>
    </dgm:pt>
    <dgm:pt modelId="{949A8DAD-66F9-45F7-8ED2-5A82A953100B}" type="pres">
      <dgm:prSet presAssocID="{C81E1682-99C4-444D-BB88-60028F74388F}" presName="hierRoot3" presStyleCnt="0"/>
      <dgm:spPr/>
    </dgm:pt>
    <dgm:pt modelId="{351515E5-3006-43E7-9E47-DE01DB362DC1}" type="pres">
      <dgm:prSet presAssocID="{C81E1682-99C4-444D-BB88-60028F74388F}" presName="composite3" presStyleCnt="0"/>
      <dgm:spPr/>
    </dgm:pt>
    <dgm:pt modelId="{A027675F-85BD-4A4A-9D3E-1B7E47E23305}" type="pres">
      <dgm:prSet presAssocID="{C81E1682-99C4-444D-BB88-60028F74388F}" presName="background3" presStyleLbl="node3" presStyleIdx="6" presStyleCnt="7"/>
      <dgm:spPr/>
    </dgm:pt>
    <dgm:pt modelId="{E46E57D2-4A39-4946-B720-E1DA242BCEB4}" type="pres">
      <dgm:prSet presAssocID="{C81E1682-99C4-444D-BB88-60028F74388F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3541AD-48B3-48BE-9D53-9A4EDD48FA70}" type="pres">
      <dgm:prSet presAssocID="{C81E1682-99C4-444D-BB88-60028F74388F}" presName="hierChild4" presStyleCnt="0"/>
      <dgm:spPr/>
    </dgm:pt>
    <dgm:pt modelId="{7735AB90-F79E-4849-ADE1-031B91374771}" type="pres">
      <dgm:prSet presAssocID="{63715746-8397-4965-B62F-5A121795AC2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23B51B2-056E-4449-8BD3-495CA03A912F}" type="pres">
      <dgm:prSet presAssocID="{D0C035C9-A836-4633-BCCA-E9F187CAFC14}" presName="hierRoot2" presStyleCnt="0"/>
      <dgm:spPr/>
    </dgm:pt>
    <dgm:pt modelId="{E483ABF0-84CC-401F-AC88-0551985DED73}" type="pres">
      <dgm:prSet presAssocID="{D0C035C9-A836-4633-BCCA-E9F187CAFC14}" presName="composite2" presStyleCnt="0"/>
      <dgm:spPr/>
    </dgm:pt>
    <dgm:pt modelId="{CF7AF88B-723C-4399-8870-11647F1EDDAE}" type="pres">
      <dgm:prSet presAssocID="{D0C035C9-A836-4633-BCCA-E9F187CAFC14}" presName="background2" presStyleLbl="node2" presStyleIdx="2" presStyleCnt="3"/>
      <dgm:spPr/>
    </dgm:pt>
    <dgm:pt modelId="{E6FDDF90-C80D-45B1-BB1F-95516707BAA8}" type="pres">
      <dgm:prSet presAssocID="{D0C035C9-A836-4633-BCCA-E9F187CAFC1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522D2A-7E93-46C3-94CE-1E15C9801D82}" type="pres">
      <dgm:prSet presAssocID="{D0C035C9-A836-4633-BCCA-E9F187CAFC14}" presName="hierChild3" presStyleCnt="0"/>
      <dgm:spPr/>
    </dgm:pt>
  </dgm:ptLst>
  <dgm:cxnLst>
    <dgm:cxn modelId="{DAF80509-662A-4DD1-B134-AF26E6724ECB}" type="presOf" srcId="{4A013D8D-E484-405D-A11D-579E6D029BA3}" destId="{8B94B5F0-3168-4660-A49B-8C3EE31EDD0A}" srcOrd="0" destOrd="0" presId="urn:microsoft.com/office/officeart/2005/8/layout/hierarchy1"/>
    <dgm:cxn modelId="{7674666A-B70F-4C0D-8BC7-3783C424A640}" type="presOf" srcId="{04D7AFC2-D15E-47C4-A432-B2CC3D86BD90}" destId="{656523D9-69FE-4D07-820A-B4A75AB641AC}" srcOrd="0" destOrd="0" presId="urn:microsoft.com/office/officeart/2005/8/layout/hierarchy1"/>
    <dgm:cxn modelId="{B291C0BD-5AAB-4C22-8031-109FF6B1EF23}" srcId="{B9E92315-1C4B-4EB9-9B2B-EA6291E32E84}" destId="{8EDC8D1D-AD13-486D-BE46-F19E2CC9CD9A}" srcOrd="0" destOrd="0" parTransId="{04D7AFC2-D15E-47C4-A432-B2CC3D86BD90}" sibTransId="{0359A991-A751-4E53-94F0-DD360D2BED9A}"/>
    <dgm:cxn modelId="{6CB6B7AA-D6BC-46BA-8CB4-01292AF6BA66}" srcId="{F8A22D5D-F51F-4D4C-A360-1C11472BED32}" destId="{C295A65D-439E-48AF-B0FE-1993DC75A927}" srcOrd="2" destOrd="0" parTransId="{0918542A-AE21-4D0D-9FAA-71DCB3404048}" sibTransId="{85996D5C-7CAE-49D7-B71F-4A09C9BE612A}"/>
    <dgm:cxn modelId="{94EBF1AD-C4FE-4EC2-9BDC-347F5960DE7D}" srcId="{F8A22D5D-F51F-4D4C-A360-1C11472BED32}" destId="{C81E1682-99C4-444D-BB88-60028F74388F}" srcOrd="3" destOrd="0" parTransId="{4B1FE9E9-5BC4-4EB3-BC36-5C85857FC4BB}" sibTransId="{06B7C55E-22E6-4923-8AD1-60A4FDA242D8}"/>
    <dgm:cxn modelId="{528C750B-01AF-4832-9916-0CD9FC8A0142}" type="presOf" srcId="{D0C035C9-A836-4633-BCCA-E9F187CAFC14}" destId="{E6FDDF90-C80D-45B1-BB1F-95516707BAA8}" srcOrd="0" destOrd="0" presId="urn:microsoft.com/office/officeart/2005/8/layout/hierarchy1"/>
    <dgm:cxn modelId="{BAAB0E33-6447-46E5-A43F-8FEAC612AF30}" type="presOf" srcId="{3AD1B04A-C7B0-476B-8DC1-E576F35596B2}" destId="{3D939B64-AD22-479A-98F1-DC2A39E7A98E}" srcOrd="0" destOrd="0" presId="urn:microsoft.com/office/officeart/2005/8/layout/hierarchy1"/>
    <dgm:cxn modelId="{F2B5FE8A-8A75-48F7-8FF1-60F55CE607C2}" type="presOf" srcId="{C81E1682-99C4-444D-BB88-60028F74388F}" destId="{E46E57D2-4A39-4946-B720-E1DA242BCEB4}" srcOrd="0" destOrd="0" presId="urn:microsoft.com/office/officeart/2005/8/layout/hierarchy1"/>
    <dgm:cxn modelId="{B1E8CABA-B876-40F7-B242-F8B0C3FDA554}" type="presOf" srcId="{11AE7F54-8AC8-490B-B3F5-3B7C90CEAFDC}" destId="{7AD17375-C48D-439E-ADDA-6D9471BB8A4A}" srcOrd="0" destOrd="0" presId="urn:microsoft.com/office/officeart/2005/8/layout/hierarchy1"/>
    <dgm:cxn modelId="{F8809258-62F3-48AE-AF30-17549737F6F4}" type="presOf" srcId="{63715746-8397-4965-B62F-5A121795AC2A}" destId="{7735AB90-F79E-4849-ADE1-031B91374771}" srcOrd="0" destOrd="0" presId="urn:microsoft.com/office/officeart/2005/8/layout/hierarchy1"/>
    <dgm:cxn modelId="{31543681-84AD-485B-AD66-9BE9992E23E2}" type="presOf" srcId="{4984BF7C-6A73-490E-B061-12CF6CEAC675}" destId="{0ED9D7C4-2092-4711-9A60-3057FB9C8CD3}" srcOrd="0" destOrd="0" presId="urn:microsoft.com/office/officeart/2005/8/layout/hierarchy1"/>
    <dgm:cxn modelId="{8712F5A4-173D-4F06-9E89-77321323A2C6}" srcId="{8EDC8D1D-AD13-486D-BE46-F19E2CC9CD9A}" destId="{9FC9D923-D740-46FB-ADF4-94EDE6154950}" srcOrd="2" destOrd="0" parTransId="{44D97C03-8B0B-4FFC-988F-23C81DC4BD19}" sibTransId="{B827ECFC-8F66-41B0-B8BB-A544503E5183}"/>
    <dgm:cxn modelId="{EC885C80-2D52-46AA-9B66-C1DE5D12BCC8}" type="presOf" srcId="{8EDC8D1D-AD13-486D-BE46-F19E2CC9CD9A}" destId="{CBF6E0DC-CA8B-445F-B37A-74F94EBF5F08}" srcOrd="0" destOrd="0" presId="urn:microsoft.com/office/officeart/2005/8/layout/hierarchy1"/>
    <dgm:cxn modelId="{081DA665-90D0-4283-9594-2884AD19E1AC}" srcId="{B9E92315-1C4B-4EB9-9B2B-EA6291E32E84}" destId="{D0C035C9-A836-4633-BCCA-E9F187CAFC14}" srcOrd="2" destOrd="0" parTransId="{63715746-8397-4965-B62F-5A121795AC2A}" sibTransId="{551366E6-CC00-422C-8EC8-2B36A7BFE598}"/>
    <dgm:cxn modelId="{3214C032-FB07-4F41-AE4E-13C42FF9C219}" type="presOf" srcId="{1B33B01B-AD7E-445F-8036-E3E2D501B5DB}" destId="{651E6798-BF79-4FC8-8779-972548AB18F9}" srcOrd="0" destOrd="0" presId="urn:microsoft.com/office/officeart/2005/8/layout/hierarchy1"/>
    <dgm:cxn modelId="{5ACA17F4-2BD4-44DE-900E-C258F8E0905A}" type="presOf" srcId="{200AEBA7-9FCF-4315-96EC-A396D235CD82}" destId="{5A469528-9B3C-4BCC-A54E-B5C0633C32A5}" srcOrd="0" destOrd="0" presId="urn:microsoft.com/office/officeart/2005/8/layout/hierarchy1"/>
    <dgm:cxn modelId="{C14A496F-5597-4CD5-BD28-B9125ADAB200}" type="presOf" srcId="{9E4B6442-1A23-478B-B5E9-88971CCD124E}" destId="{79E9B506-78D0-4040-8718-B7F8345805DD}" srcOrd="0" destOrd="0" presId="urn:microsoft.com/office/officeart/2005/8/layout/hierarchy1"/>
    <dgm:cxn modelId="{2D3754F7-6E40-4946-A800-338AC4E0067B}" srcId="{B9E92315-1C4B-4EB9-9B2B-EA6291E32E84}" destId="{F8A22D5D-F51F-4D4C-A360-1C11472BED32}" srcOrd="1" destOrd="0" parTransId="{7B52FA90-098D-4ECB-B2D9-6E8F475425FA}" sibTransId="{74D50026-D39C-41DC-82FF-6171636D6E4C}"/>
    <dgm:cxn modelId="{6F9538C5-226E-41E9-9DBE-97E7F7D55242}" type="presOf" srcId="{B9E92315-1C4B-4EB9-9B2B-EA6291E32E84}" destId="{1C0D3AC1-121A-4297-977B-2DB39E0EA990}" srcOrd="0" destOrd="0" presId="urn:microsoft.com/office/officeart/2005/8/layout/hierarchy1"/>
    <dgm:cxn modelId="{75B33E94-7D92-4D0F-B05F-9887F8FE1C47}" srcId="{F8A22D5D-F51F-4D4C-A360-1C11472BED32}" destId="{BEF72532-1846-494D-ABEB-A301A0280928}" srcOrd="0" destOrd="0" parTransId="{11AE7F54-8AC8-490B-B3F5-3B7C90CEAFDC}" sibTransId="{6ABA28BF-721E-44EA-B8AD-42B0EE7425C2}"/>
    <dgm:cxn modelId="{91F77B6B-6FFD-4343-876A-3C3FF0072268}" type="presOf" srcId="{BEF72532-1846-494D-ABEB-A301A0280928}" destId="{218A000B-3CF5-477D-B786-3F74FA419328}" srcOrd="0" destOrd="0" presId="urn:microsoft.com/office/officeart/2005/8/layout/hierarchy1"/>
    <dgm:cxn modelId="{5A4BFBB8-8FF9-4F68-9821-C6C1BDD2EF4F}" type="presOf" srcId="{44D97C03-8B0B-4FFC-988F-23C81DC4BD19}" destId="{FE627ECF-F295-4A40-9A8B-9CDC48FE5554}" srcOrd="0" destOrd="0" presId="urn:microsoft.com/office/officeart/2005/8/layout/hierarchy1"/>
    <dgm:cxn modelId="{0C83B53D-96A2-49BE-BA88-ECE704F60CCB}" type="presOf" srcId="{9FC9D923-D740-46FB-ADF4-94EDE6154950}" destId="{5CD2E293-8EA2-4C66-A1DF-7BE60E6B57C6}" srcOrd="0" destOrd="0" presId="urn:microsoft.com/office/officeart/2005/8/layout/hierarchy1"/>
    <dgm:cxn modelId="{36E9909A-6849-445A-B4D3-91A86B4F0D5C}" type="presOf" srcId="{7B52FA90-098D-4ECB-B2D9-6E8F475425FA}" destId="{7279C519-A798-45FD-9391-B8D76BCDA537}" srcOrd="0" destOrd="0" presId="urn:microsoft.com/office/officeart/2005/8/layout/hierarchy1"/>
    <dgm:cxn modelId="{22C75229-2083-4A50-A231-CA9B98689BC2}" type="presOf" srcId="{4B1FE9E9-5BC4-4EB3-BC36-5C85857FC4BB}" destId="{4043B1D3-E054-46A0-A562-43AEBFC5A9A5}" srcOrd="0" destOrd="0" presId="urn:microsoft.com/office/officeart/2005/8/layout/hierarchy1"/>
    <dgm:cxn modelId="{2BF96E1B-6EE8-46B6-8259-B5F0E604067F}" type="presOf" srcId="{0918542A-AE21-4D0D-9FAA-71DCB3404048}" destId="{EFE69B53-E7C2-48DB-B6D4-DF13851F4AA6}" srcOrd="0" destOrd="0" presId="urn:microsoft.com/office/officeart/2005/8/layout/hierarchy1"/>
    <dgm:cxn modelId="{C0BF2989-6559-4D36-AFD6-D37296B6B651}" srcId="{C4A0D9E4-5657-4C81-A9A5-9CC35638B608}" destId="{B9E92315-1C4B-4EB9-9B2B-EA6291E32E84}" srcOrd="0" destOrd="0" parTransId="{2B968360-EBDA-4F2B-A981-6285C63C3970}" sibTransId="{B1341C46-3907-41FC-B68D-AAE0685A248F}"/>
    <dgm:cxn modelId="{4596BCC1-4A7D-461E-9B25-DCCB06B5570D}" type="presOf" srcId="{C4A0D9E4-5657-4C81-A9A5-9CC35638B608}" destId="{117315C3-0290-45C1-8B6A-433DFE23649A}" srcOrd="0" destOrd="0" presId="urn:microsoft.com/office/officeart/2005/8/layout/hierarchy1"/>
    <dgm:cxn modelId="{D6ED10B3-0167-4C83-82ED-905C3FBA7CA5}" srcId="{8EDC8D1D-AD13-486D-BE46-F19E2CC9CD9A}" destId="{4984BF7C-6A73-490E-B061-12CF6CEAC675}" srcOrd="1" destOrd="0" parTransId="{1B33B01B-AD7E-445F-8036-E3E2D501B5DB}" sibTransId="{215C8F91-6210-45D0-B98E-67076586E9F1}"/>
    <dgm:cxn modelId="{AECC97BA-5C95-4BB5-B2FE-17F9A0EFC902}" srcId="{8EDC8D1D-AD13-486D-BE46-F19E2CC9CD9A}" destId="{4A013D8D-E484-405D-A11D-579E6D029BA3}" srcOrd="0" destOrd="0" parTransId="{9E4B6442-1A23-478B-B5E9-88971CCD124E}" sibTransId="{7B21EC16-C15E-4920-AF76-2649EA86E0B8}"/>
    <dgm:cxn modelId="{9AA5B86F-270D-46A3-8877-48C9B828FD29}" srcId="{F8A22D5D-F51F-4D4C-A360-1C11472BED32}" destId="{3AD1B04A-C7B0-476B-8DC1-E576F35596B2}" srcOrd="1" destOrd="0" parTransId="{200AEBA7-9FCF-4315-96EC-A396D235CD82}" sibTransId="{46F4F452-28E9-45A0-9D1D-A641700C1182}"/>
    <dgm:cxn modelId="{2C0D1A9E-A8FA-4E7D-AF6C-1D3A90E17606}" type="presOf" srcId="{C295A65D-439E-48AF-B0FE-1993DC75A927}" destId="{C8EF026A-0646-4FBF-A4E8-552CFF2D387E}" srcOrd="0" destOrd="0" presId="urn:microsoft.com/office/officeart/2005/8/layout/hierarchy1"/>
    <dgm:cxn modelId="{C4BFAE41-A698-4504-81C5-D473FF64B070}" type="presOf" srcId="{F8A22D5D-F51F-4D4C-A360-1C11472BED32}" destId="{F20D89B9-FEBC-4054-BA8F-ED4F2B2F17C4}" srcOrd="0" destOrd="0" presId="urn:microsoft.com/office/officeart/2005/8/layout/hierarchy1"/>
    <dgm:cxn modelId="{1D8E8DC1-82C4-4CA7-9C97-A9023AA821D9}" type="presParOf" srcId="{117315C3-0290-45C1-8B6A-433DFE23649A}" destId="{AD93AC44-1329-45E9-93D0-170A5F80AB0D}" srcOrd="0" destOrd="0" presId="urn:microsoft.com/office/officeart/2005/8/layout/hierarchy1"/>
    <dgm:cxn modelId="{EE9B0EBC-E6A4-4513-A840-E51649A6532F}" type="presParOf" srcId="{AD93AC44-1329-45E9-93D0-170A5F80AB0D}" destId="{F6A73C51-529A-4CE9-8A84-761C628C2E23}" srcOrd="0" destOrd="0" presId="urn:microsoft.com/office/officeart/2005/8/layout/hierarchy1"/>
    <dgm:cxn modelId="{E285671E-AC83-49C2-B036-D27742D6F6A6}" type="presParOf" srcId="{F6A73C51-529A-4CE9-8A84-761C628C2E23}" destId="{8B8AF396-D44C-4DDB-9AE0-E495EB93126F}" srcOrd="0" destOrd="0" presId="urn:microsoft.com/office/officeart/2005/8/layout/hierarchy1"/>
    <dgm:cxn modelId="{FB3FEA7F-63D7-458E-9B21-FF90F21DAEFD}" type="presParOf" srcId="{F6A73C51-529A-4CE9-8A84-761C628C2E23}" destId="{1C0D3AC1-121A-4297-977B-2DB39E0EA990}" srcOrd="1" destOrd="0" presId="urn:microsoft.com/office/officeart/2005/8/layout/hierarchy1"/>
    <dgm:cxn modelId="{387E4A00-AD68-4D07-A3E8-57239B00DC54}" type="presParOf" srcId="{AD93AC44-1329-45E9-93D0-170A5F80AB0D}" destId="{81776EBC-77DF-4998-AEE1-62A466B7736D}" srcOrd="1" destOrd="0" presId="urn:microsoft.com/office/officeart/2005/8/layout/hierarchy1"/>
    <dgm:cxn modelId="{2D0155A3-F769-4144-B786-8193273C9E2E}" type="presParOf" srcId="{81776EBC-77DF-4998-AEE1-62A466B7736D}" destId="{656523D9-69FE-4D07-820A-B4A75AB641AC}" srcOrd="0" destOrd="0" presId="urn:microsoft.com/office/officeart/2005/8/layout/hierarchy1"/>
    <dgm:cxn modelId="{42A7F731-253F-4131-84B7-018A5A1937D9}" type="presParOf" srcId="{81776EBC-77DF-4998-AEE1-62A466B7736D}" destId="{BAEAF8F3-D9AF-4DFF-83C2-4C2AB63117E6}" srcOrd="1" destOrd="0" presId="urn:microsoft.com/office/officeart/2005/8/layout/hierarchy1"/>
    <dgm:cxn modelId="{51A6AF13-57D2-4634-87C6-D3D157B3C775}" type="presParOf" srcId="{BAEAF8F3-D9AF-4DFF-83C2-4C2AB63117E6}" destId="{27C51A72-1E2F-41FA-BFCC-95C9C3C48A39}" srcOrd="0" destOrd="0" presId="urn:microsoft.com/office/officeart/2005/8/layout/hierarchy1"/>
    <dgm:cxn modelId="{DD055E9F-D4F9-4D59-A009-FAFC4672A506}" type="presParOf" srcId="{27C51A72-1E2F-41FA-BFCC-95C9C3C48A39}" destId="{A888494A-06E0-4912-AC99-4BD8DF197288}" srcOrd="0" destOrd="0" presId="urn:microsoft.com/office/officeart/2005/8/layout/hierarchy1"/>
    <dgm:cxn modelId="{5D1EABE0-FC4E-4F75-BC10-4154A08FFB7E}" type="presParOf" srcId="{27C51A72-1E2F-41FA-BFCC-95C9C3C48A39}" destId="{CBF6E0DC-CA8B-445F-B37A-74F94EBF5F08}" srcOrd="1" destOrd="0" presId="urn:microsoft.com/office/officeart/2005/8/layout/hierarchy1"/>
    <dgm:cxn modelId="{04E34DEE-9D0F-4A13-8B57-595DE0D51415}" type="presParOf" srcId="{BAEAF8F3-D9AF-4DFF-83C2-4C2AB63117E6}" destId="{66C032AF-1125-42D5-B60F-5A143DDD4174}" srcOrd="1" destOrd="0" presId="urn:microsoft.com/office/officeart/2005/8/layout/hierarchy1"/>
    <dgm:cxn modelId="{074F9656-4CFD-4B2C-98E7-E53710E44FD6}" type="presParOf" srcId="{66C032AF-1125-42D5-B60F-5A143DDD4174}" destId="{79E9B506-78D0-4040-8718-B7F8345805DD}" srcOrd="0" destOrd="0" presId="urn:microsoft.com/office/officeart/2005/8/layout/hierarchy1"/>
    <dgm:cxn modelId="{8079E969-68C6-4580-A462-D4B584732524}" type="presParOf" srcId="{66C032AF-1125-42D5-B60F-5A143DDD4174}" destId="{0E70D5B6-461B-4314-86BC-BF06BB26CD8B}" srcOrd="1" destOrd="0" presId="urn:microsoft.com/office/officeart/2005/8/layout/hierarchy1"/>
    <dgm:cxn modelId="{9BC777EF-B1D4-462D-B372-223F1B830495}" type="presParOf" srcId="{0E70D5B6-461B-4314-86BC-BF06BB26CD8B}" destId="{A317B986-7F22-4709-97F3-88F4B7E37C81}" srcOrd="0" destOrd="0" presId="urn:microsoft.com/office/officeart/2005/8/layout/hierarchy1"/>
    <dgm:cxn modelId="{A59D3D0A-AA59-41C4-8931-7063CF7B5805}" type="presParOf" srcId="{A317B986-7F22-4709-97F3-88F4B7E37C81}" destId="{FB22B281-021D-4F00-B0FE-E6D4CF9A7DC3}" srcOrd="0" destOrd="0" presId="urn:microsoft.com/office/officeart/2005/8/layout/hierarchy1"/>
    <dgm:cxn modelId="{C1290451-D9F9-4478-BA22-2C5D87A58B5C}" type="presParOf" srcId="{A317B986-7F22-4709-97F3-88F4B7E37C81}" destId="{8B94B5F0-3168-4660-A49B-8C3EE31EDD0A}" srcOrd="1" destOrd="0" presId="urn:microsoft.com/office/officeart/2005/8/layout/hierarchy1"/>
    <dgm:cxn modelId="{32CD83DE-CA4E-40B7-B86D-60C65E92557F}" type="presParOf" srcId="{0E70D5B6-461B-4314-86BC-BF06BB26CD8B}" destId="{08632CC0-379A-46A2-A144-C6CAAE607C22}" srcOrd="1" destOrd="0" presId="urn:microsoft.com/office/officeart/2005/8/layout/hierarchy1"/>
    <dgm:cxn modelId="{F8F6FD82-174F-4D0C-AC6D-00E10E32BA3C}" type="presParOf" srcId="{66C032AF-1125-42D5-B60F-5A143DDD4174}" destId="{651E6798-BF79-4FC8-8779-972548AB18F9}" srcOrd="2" destOrd="0" presId="urn:microsoft.com/office/officeart/2005/8/layout/hierarchy1"/>
    <dgm:cxn modelId="{5E31226E-FDF2-42AC-8ABC-0EB6433F9B93}" type="presParOf" srcId="{66C032AF-1125-42D5-B60F-5A143DDD4174}" destId="{D84F5602-769D-430F-83B8-5E8C54284F92}" srcOrd="3" destOrd="0" presId="urn:microsoft.com/office/officeart/2005/8/layout/hierarchy1"/>
    <dgm:cxn modelId="{4A043148-DD29-4B68-8A7F-D267FA9E4C85}" type="presParOf" srcId="{D84F5602-769D-430F-83B8-5E8C54284F92}" destId="{E0633E30-729D-4FAB-A03A-D428FF91F80F}" srcOrd="0" destOrd="0" presId="urn:microsoft.com/office/officeart/2005/8/layout/hierarchy1"/>
    <dgm:cxn modelId="{BD718472-AFCF-4162-89D7-B8C9149C0261}" type="presParOf" srcId="{E0633E30-729D-4FAB-A03A-D428FF91F80F}" destId="{B4F381B3-7366-484E-856C-82A68A7E08E2}" srcOrd="0" destOrd="0" presId="urn:microsoft.com/office/officeart/2005/8/layout/hierarchy1"/>
    <dgm:cxn modelId="{80CD0B97-A9C0-45BF-ADDA-DFE6313ADD55}" type="presParOf" srcId="{E0633E30-729D-4FAB-A03A-D428FF91F80F}" destId="{0ED9D7C4-2092-4711-9A60-3057FB9C8CD3}" srcOrd="1" destOrd="0" presId="urn:microsoft.com/office/officeart/2005/8/layout/hierarchy1"/>
    <dgm:cxn modelId="{EC0E1D63-526E-47E2-8B78-8F79A560D33C}" type="presParOf" srcId="{D84F5602-769D-430F-83B8-5E8C54284F92}" destId="{C527FF71-7CDB-4A87-97C6-57F23BE06158}" srcOrd="1" destOrd="0" presId="urn:microsoft.com/office/officeart/2005/8/layout/hierarchy1"/>
    <dgm:cxn modelId="{E86C0BE6-76B8-489E-AF02-83CAB3A05F81}" type="presParOf" srcId="{66C032AF-1125-42D5-B60F-5A143DDD4174}" destId="{FE627ECF-F295-4A40-9A8B-9CDC48FE5554}" srcOrd="4" destOrd="0" presId="urn:microsoft.com/office/officeart/2005/8/layout/hierarchy1"/>
    <dgm:cxn modelId="{8AECEC90-31D5-47DC-9495-8FF832EFB8A3}" type="presParOf" srcId="{66C032AF-1125-42D5-B60F-5A143DDD4174}" destId="{3DA69B78-299F-4D00-A0F6-34A99B5B643C}" srcOrd="5" destOrd="0" presId="urn:microsoft.com/office/officeart/2005/8/layout/hierarchy1"/>
    <dgm:cxn modelId="{57CB5B10-54C3-4992-AD9A-A87315E41751}" type="presParOf" srcId="{3DA69B78-299F-4D00-A0F6-34A99B5B643C}" destId="{79194082-8BA9-4DA5-A3BA-62EDC9D5F295}" srcOrd="0" destOrd="0" presId="urn:microsoft.com/office/officeart/2005/8/layout/hierarchy1"/>
    <dgm:cxn modelId="{525B4566-E32E-44E5-A453-B49B4791FA6B}" type="presParOf" srcId="{79194082-8BA9-4DA5-A3BA-62EDC9D5F295}" destId="{EA435B53-6B3E-4D34-94DA-016BC3C15A4F}" srcOrd="0" destOrd="0" presId="urn:microsoft.com/office/officeart/2005/8/layout/hierarchy1"/>
    <dgm:cxn modelId="{6472A8E3-E0AE-4FC8-A3A1-528EE7309CEC}" type="presParOf" srcId="{79194082-8BA9-4DA5-A3BA-62EDC9D5F295}" destId="{5CD2E293-8EA2-4C66-A1DF-7BE60E6B57C6}" srcOrd="1" destOrd="0" presId="urn:microsoft.com/office/officeart/2005/8/layout/hierarchy1"/>
    <dgm:cxn modelId="{555ABCDA-5473-4182-A0C2-CEBCCDFECDE2}" type="presParOf" srcId="{3DA69B78-299F-4D00-A0F6-34A99B5B643C}" destId="{3BF1644E-51E1-493F-BAE1-6A7070077973}" srcOrd="1" destOrd="0" presId="urn:microsoft.com/office/officeart/2005/8/layout/hierarchy1"/>
    <dgm:cxn modelId="{20C623E3-9809-47C5-A938-ABE410EF115E}" type="presParOf" srcId="{81776EBC-77DF-4998-AEE1-62A466B7736D}" destId="{7279C519-A798-45FD-9391-B8D76BCDA537}" srcOrd="2" destOrd="0" presId="urn:microsoft.com/office/officeart/2005/8/layout/hierarchy1"/>
    <dgm:cxn modelId="{FAF551B0-8862-4BCC-8E66-AC4D935308E7}" type="presParOf" srcId="{81776EBC-77DF-4998-AEE1-62A466B7736D}" destId="{10D54B9F-0B81-4132-9F04-28052219BB33}" srcOrd="3" destOrd="0" presId="urn:microsoft.com/office/officeart/2005/8/layout/hierarchy1"/>
    <dgm:cxn modelId="{C44A71F5-FC6C-4A9D-ACD8-821C914FED25}" type="presParOf" srcId="{10D54B9F-0B81-4132-9F04-28052219BB33}" destId="{8B72CA33-B784-4F94-8790-8BCC66748FB4}" srcOrd="0" destOrd="0" presId="urn:microsoft.com/office/officeart/2005/8/layout/hierarchy1"/>
    <dgm:cxn modelId="{1066E22F-4310-4DF9-9DEF-AB6DC23C2303}" type="presParOf" srcId="{8B72CA33-B784-4F94-8790-8BCC66748FB4}" destId="{3096F561-EAF1-4C9F-8DD2-919E769D3B68}" srcOrd="0" destOrd="0" presId="urn:microsoft.com/office/officeart/2005/8/layout/hierarchy1"/>
    <dgm:cxn modelId="{11893CAB-9CA5-407D-9615-423E1B17AE0F}" type="presParOf" srcId="{8B72CA33-B784-4F94-8790-8BCC66748FB4}" destId="{F20D89B9-FEBC-4054-BA8F-ED4F2B2F17C4}" srcOrd="1" destOrd="0" presId="urn:microsoft.com/office/officeart/2005/8/layout/hierarchy1"/>
    <dgm:cxn modelId="{95CCA388-DF63-462A-9DB9-4C1D78A7C9FC}" type="presParOf" srcId="{10D54B9F-0B81-4132-9F04-28052219BB33}" destId="{4ABC80F0-3936-4869-9322-DAA6CB68E564}" srcOrd="1" destOrd="0" presId="urn:microsoft.com/office/officeart/2005/8/layout/hierarchy1"/>
    <dgm:cxn modelId="{A36F2E68-4015-499A-9679-A6CEBCF32A05}" type="presParOf" srcId="{4ABC80F0-3936-4869-9322-DAA6CB68E564}" destId="{7AD17375-C48D-439E-ADDA-6D9471BB8A4A}" srcOrd="0" destOrd="0" presId="urn:microsoft.com/office/officeart/2005/8/layout/hierarchy1"/>
    <dgm:cxn modelId="{82287FE4-051E-48C4-AB86-EDDADEA0B8BE}" type="presParOf" srcId="{4ABC80F0-3936-4869-9322-DAA6CB68E564}" destId="{B4B69F3B-6EB8-4203-B422-CD3D09C2995A}" srcOrd="1" destOrd="0" presId="urn:microsoft.com/office/officeart/2005/8/layout/hierarchy1"/>
    <dgm:cxn modelId="{05372B7C-3E6D-410E-A97B-0E67EF080D19}" type="presParOf" srcId="{B4B69F3B-6EB8-4203-B422-CD3D09C2995A}" destId="{0FF0558A-9B8C-4CCC-98B5-8AE1CC979ACB}" srcOrd="0" destOrd="0" presId="urn:microsoft.com/office/officeart/2005/8/layout/hierarchy1"/>
    <dgm:cxn modelId="{3806C638-B380-4C55-B584-7131AA25E32C}" type="presParOf" srcId="{0FF0558A-9B8C-4CCC-98B5-8AE1CC979ACB}" destId="{4D25E55B-05E8-4B42-8813-CEB47BF1B73A}" srcOrd="0" destOrd="0" presId="urn:microsoft.com/office/officeart/2005/8/layout/hierarchy1"/>
    <dgm:cxn modelId="{B965E5A5-E515-4C5E-985B-6E2DEC722690}" type="presParOf" srcId="{0FF0558A-9B8C-4CCC-98B5-8AE1CC979ACB}" destId="{218A000B-3CF5-477D-B786-3F74FA419328}" srcOrd="1" destOrd="0" presId="urn:microsoft.com/office/officeart/2005/8/layout/hierarchy1"/>
    <dgm:cxn modelId="{3A2DDAF7-0FCA-4A64-8011-D418B8BE4996}" type="presParOf" srcId="{B4B69F3B-6EB8-4203-B422-CD3D09C2995A}" destId="{D26498B1-14D5-4B67-9D00-9EFB52E13ABC}" srcOrd="1" destOrd="0" presId="urn:microsoft.com/office/officeart/2005/8/layout/hierarchy1"/>
    <dgm:cxn modelId="{7427B285-2453-49EC-8CAB-FE820AD5A60C}" type="presParOf" srcId="{4ABC80F0-3936-4869-9322-DAA6CB68E564}" destId="{5A469528-9B3C-4BCC-A54E-B5C0633C32A5}" srcOrd="2" destOrd="0" presId="urn:microsoft.com/office/officeart/2005/8/layout/hierarchy1"/>
    <dgm:cxn modelId="{C550B355-DCC0-4343-AAC3-726801731459}" type="presParOf" srcId="{4ABC80F0-3936-4869-9322-DAA6CB68E564}" destId="{A03B0312-4CC1-4A32-9099-31FDCDA34C2C}" srcOrd="3" destOrd="0" presId="urn:microsoft.com/office/officeart/2005/8/layout/hierarchy1"/>
    <dgm:cxn modelId="{4098E0ED-5100-4151-8299-E3AE47FE7EE9}" type="presParOf" srcId="{A03B0312-4CC1-4A32-9099-31FDCDA34C2C}" destId="{1767232F-04E1-4E46-8E81-A333FB6591C3}" srcOrd="0" destOrd="0" presId="urn:microsoft.com/office/officeart/2005/8/layout/hierarchy1"/>
    <dgm:cxn modelId="{998C4D05-D80A-4394-92B8-6FDB0BF88772}" type="presParOf" srcId="{1767232F-04E1-4E46-8E81-A333FB6591C3}" destId="{F8EA07E3-46D9-4DF4-ACC3-00D253FEBAED}" srcOrd="0" destOrd="0" presId="urn:microsoft.com/office/officeart/2005/8/layout/hierarchy1"/>
    <dgm:cxn modelId="{1481DBC6-5C6E-4C1D-98C1-055F737D9467}" type="presParOf" srcId="{1767232F-04E1-4E46-8E81-A333FB6591C3}" destId="{3D939B64-AD22-479A-98F1-DC2A39E7A98E}" srcOrd="1" destOrd="0" presId="urn:microsoft.com/office/officeart/2005/8/layout/hierarchy1"/>
    <dgm:cxn modelId="{F8220689-90DD-4C5C-A3F3-B6D14F7DD9AE}" type="presParOf" srcId="{A03B0312-4CC1-4A32-9099-31FDCDA34C2C}" destId="{B4B79751-3A89-4714-B357-307794D8F555}" srcOrd="1" destOrd="0" presId="urn:microsoft.com/office/officeart/2005/8/layout/hierarchy1"/>
    <dgm:cxn modelId="{40E0E47E-A1A5-4F82-B7E9-39132ED84BBD}" type="presParOf" srcId="{4ABC80F0-3936-4869-9322-DAA6CB68E564}" destId="{EFE69B53-E7C2-48DB-B6D4-DF13851F4AA6}" srcOrd="4" destOrd="0" presId="urn:microsoft.com/office/officeart/2005/8/layout/hierarchy1"/>
    <dgm:cxn modelId="{FACBBF91-5A8E-4BEF-BBF5-6623DBA6799D}" type="presParOf" srcId="{4ABC80F0-3936-4869-9322-DAA6CB68E564}" destId="{45481F85-5829-4F61-B475-2A823E6FD848}" srcOrd="5" destOrd="0" presId="urn:microsoft.com/office/officeart/2005/8/layout/hierarchy1"/>
    <dgm:cxn modelId="{3A0B87CF-B778-446B-A617-8E96DC349C3A}" type="presParOf" srcId="{45481F85-5829-4F61-B475-2A823E6FD848}" destId="{129F54B8-96C9-4098-B0F3-4768D1B6D04A}" srcOrd="0" destOrd="0" presId="urn:microsoft.com/office/officeart/2005/8/layout/hierarchy1"/>
    <dgm:cxn modelId="{C7B78C6E-CBCF-4136-A959-9980DB0E31C7}" type="presParOf" srcId="{129F54B8-96C9-4098-B0F3-4768D1B6D04A}" destId="{29D577D4-6EA2-4007-8984-36BDAF6D1E43}" srcOrd="0" destOrd="0" presId="urn:microsoft.com/office/officeart/2005/8/layout/hierarchy1"/>
    <dgm:cxn modelId="{AAEB64A3-5E7E-42E8-951E-A536DBFD7E01}" type="presParOf" srcId="{129F54B8-96C9-4098-B0F3-4768D1B6D04A}" destId="{C8EF026A-0646-4FBF-A4E8-552CFF2D387E}" srcOrd="1" destOrd="0" presId="urn:microsoft.com/office/officeart/2005/8/layout/hierarchy1"/>
    <dgm:cxn modelId="{A63E17E9-4FEA-4391-AA4F-11583141186E}" type="presParOf" srcId="{45481F85-5829-4F61-B475-2A823E6FD848}" destId="{F59092DC-CA0E-4BD5-9A92-ABFBC097012E}" srcOrd="1" destOrd="0" presId="urn:microsoft.com/office/officeart/2005/8/layout/hierarchy1"/>
    <dgm:cxn modelId="{67AFAD4D-C9CF-42D6-BCB7-FBE99F9CE624}" type="presParOf" srcId="{4ABC80F0-3936-4869-9322-DAA6CB68E564}" destId="{4043B1D3-E054-46A0-A562-43AEBFC5A9A5}" srcOrd="6" destOrd="0" presId="urn:microsoft.com/office/officeart/2005/8/layout/hierarchy1"/>
    <dgm:cxn modelId="{E94CD521-F051-4029-928F-B30425CB33B3}" type="presParOf" srcId="{4ABC80F0-3936-4869-9322-DAA6CB68E564}" destId="{949A8DAD-66F9-45F7-8ED2-5A82A953100B}" srcOrd="7" destOrd="0" presId="urn:microsoft.com/office/officeart/2005/8/layout/hierarchy1"/>
    <dgm:cxn modelId="{03DDE781-9EDA-40DE-981C-DF5CFE5979F0}" type="presParOf" srcId="{949A8DAD-66F9-45F7-8ED2-5A82A953100B}" destId="{351515E5-3006-43E7-9E47-DE01DB362DC1}" srcOrd="0" destOrd="0" presId="urn:microsoft.com/office/officeart/2005/8/layout/hierarchy1"/>
    <dgm:cxn modelId="{F93190C7-56B2-4533-81F3-2404C348EE95}" type="presParOf" srcId="{351515E5-3006-43E7-9E47-DE01DB362DC1}" destId="{A027675F-85BD-4A4A-9D3E-1B7E47E23305}" srcOrd="0" destOrd="0" presId="urn:microsoft.com/office/officeart/2005/8/layout/hierarchy1"/>
    <dgm:cxn modelId="{E47D8E17-32BD-4121-9BD0-F8571F572537}" type="presParOf" srcId="{351515E5-3006-43E7-9E47-DE01DB362DC1}" destId="{E46E57D2-4A39-4946-B720-E1DA242BCEB4}" srcOrd="1" destOrd="0" presId="urn:microsoft.com/office/officeart/2005/8/layout/hierarchy1"/>
    <dgm:cxn modelId="{DC964AFA-B9E1-4789-BB15-095E49CA035D}" type="presParOf" srcId="{949A8DAD-66F9-45F7-8ED2-5A82A953100B}" destId="{213541AD-48B3-48BE-9D53-9A4EDD48FA70}" srcOrd="1" destOrd="0" presId="urn:microsoft.com/office/officeart/2005/8/layout/hierarchy1"/>
    <dgm:cxn modelId="{5602D85F-6C72-42B8-9287-966EFB11123A}" type="presParOf" srcId="{81776EBC-77DF-4998-AEE1-62A466B7736D}" destId="{7735AB90-F79E-4849-ADE1-031B91374771}" srcOrd="4" destOrd="0" presId="urn:microsoft.com/office/officeart/2005/8/layout/hierarchy1"/>
    <dgm:cxn modelId="{54D98B53-45F3-489F-856D-DE8758530417}" type="presParOf" srcId="{81776EBC-77DF-4998-AEE1-62A466B7736D}" destId="{A23B51B2-056E-4449-8BD3-495CA03A912F}" srcOrd="5" destOrd="0" presId="urn:microsoft.com/office/officeart/2005/8/layout/hierarchy1"/>
    <dgm:cxn modelId="{D5EBD27C-FE83-409E-844B-F06A9BD6373C}" type="presParOf" srcId="{A23B51B2-056E-4449-8BD3-495CA03A912F}" destId="{E483ABF0-84CC-401F-AC88-0551985DED73}" srcOrd="0" destOrd="0" presId="urn:microsoft.com/office/officeart/2005/8/layout/hierarchy1"/>
    <dgm:cxn modelId="{2322064A-8BFA-4BAD-B7D6-BBA2E00FDCFA}" type="presParOf" srcId="{E483ABF0-84CC-401F-AC88-0551985DED73}" destId="{CF7AF88B-723C-4399-8870-11647F1EDDAE}" srcOrd="0" destOrd="0" presId="urn:microsoft.com/office/officeart/2005/8/layout/hierarchy1"/>
    <dgm:cxn modelId="{50A8CAEF-E917-467A-979D-62CE69AFA48C}" type="presParOf" srcId="{E483ABF0-84CC-401F-AC88-0551985DED73}" destId="{E6FDDF90-C80D-45B1-BB1F-95516707BAA8}" srcOrd="1" destOrd="0" presId="urn:microsoft.com/office/officeart/2005/8/layout/hierarchy1"/>
    <dgm:cxn modelId="{A4D021C7-08DB-44F3-8F64-A1B29725BBB6}" type="presParOf" srcId="{A23B51B2-056E-4449-8BD3-495CA03A912F}" destId="{9A522D2A-7E93-46C3-94CE-1E15C9801D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EFC5DB-AA5F-4240-9D18-7EDB604CD86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337892-590B-4670-88F8-8F0E179F5780}">
      <dgm:prSet/>
      <dgm:spPr/>
      <dgm:t>
        <a:bodyPr/>
        <a:lstStyle/>
        <a:p>
          <a:r>
            <a:rPr lang="ru-RU"/>
            <a:t>инициации, </a:t>
          </a:r>
          <a:endParaRPr lang="en-US"/>
        </a:p>
      </dgm:t>
    </dgm:pt>
    <dgm:pt modelId="{CB970F73-4CE9-4B3E-8638-F9AEFB1ACF94}" type="parTrans" cxnId="{E94EF07E-C513-4B38-A056-40CEF831F9E2}">
      <dgm:prSet/>
      <dgm:spPr/>
      <dgm:t>
        <a:bodyPr/>
        <a:lstStyle/>
        <a:p>
          <a:endParaRPr lang="en-US"/>
        </a:p>
      </dgm:t>
    </dgm:pt>
    <dgm:pt modelId="{0C07FA6E-3E2B-40CC-87DD-8D4F6B320406}" type="sibTrans" cxnId="{E94EF07E-C513-4B38-A056-40CEF831F9E2}">
      <dgm:prSet/>
      <dgm:spPr/>
      <dgm:t>
        <a:bodyPr/>
        <a:lstStyle/>
        <a:p>
          <a:endParaRPr lang="en-US"/>
        </a:p>
      </dgm:t>
    </dgm:pt>
    <dgm:pt modelId="{AFD8898F-B5C8-4CF3-A2AE-AC0668D7F778}">
      <dgm:prSet/>
      <dgm:spPr/>
      <dgm:t>
        <a:bodyPr/>
        <a:lstStyle/>
        <a:p>
          <a:r>
            <a:rPr lang="ru-RU"/>
            <a:t>планирования,</a:t>
          </a:r>
          <a:endParaRPr lang="en-US"/>
        </a:p>
      </dgm:t>
    </dgm:pt>
    <dgm:pt modelId="{3DBCF6A6-EEB3-41C6-9F51-8CB183336620}" type="parTrans" cxnId="{60C4C98C-D6C8-4EE8-A61A-27BDFA2177F5}">
      <dgm:prSet/>
      <dgm:spPr/>
      <dgm:t>
        <a:bodyPr/>
        <a:lstStyle/>
        <a:p>
          <a:endParaRPr lang="en-US"/>
        </a:p>
      </dgm:t>
    </dgm:pt>
    <dgm:pt modelId="{79AA2CA2-B369-4976-B4FC-5306EA48B269}" type="sibTrans" cxnId="{60C4C98C-D6C8-4EE8-A61A-27BDFA2177F5}">
      <dgm:prSet/>
      <dgm:spPr/>
      <dgm:t>
        <a:bodyPr/>
        <a:lstStyle/>
        <a:p>
          <a:endParaRPr lang="en-US"/>
        </a:p>
      </dgm:t>
    </dgm:pt>
    <dgm:pt modelId="{DE6B9F00-B0E0-4E96-9EC0-0C1FB8EDF54A}">
      <dgm:prSet/>
      <dgm:spPr/>
      <dgm:t>
        <a:bodyPr/>
        <a:lstStyle/>
        <a:p>
          <a:r>
            <a:rPr lang="ru-RU"/>
            <a:t>организации исполнения, </a:t>
          </a:r>
          <a:endParaRPr lang="en-US"/>
        </a:p>
      </dgm:t>
    </dgm:pt>
    <dgm:pt modelId="{5FEA302C-9EBB-4EA7-A58D-B0A33B93C916}" type="parTrans" cxnId="{141D1C57-8F93-44CA-BDBD-DD45B54F922A}">
      <dgm:prSet/>
      <dgm:spPr/>
      <dgm:t>
        <a:bodyPr/>
        <a:lstStyle/>
        <a:p>
          <a:endParaRPr lang="en-US"/>
        </a:p>
      </dgm:t>
    </dgm:pt>
    <dgm:pt modelId="{E233F161-4161-46F6-8E73-923B2A54CC9C}" type="sibTrans" cxnId="{141D1C57-8F93-44CA-BDBD-DD45B54F922A}">
      <dgm:prSet/>
      <dgm:spPr/>
      <dgm:t>
        <a:bodyPr/>
        <a:lstStyle/>
        <a:p>
          <a:endParaRPr lang="en-US"/>
        </a:p>
      </dgm:t>
    </dgm:pt>
    <dgm:pt modelId="{8D1A6E02-D0D8-4462-9DA8-D7176C1A4D9E}">
      <dgm:prSet/>
      <dgm:spPr/>
      <dgm:t>
        <a:bodyPr/>
        <a:lstStyle/>
        <a:p>
          <a:r>
            <a:rPr lang="ru-RU"/>
            <a:t>контроля </a:t>
          </a:r>
          <a:endParaRPr lang="en-US"/>
        </a:p>
      </dgm:t>
    </dgm:pt>
    <dgm:pt modelId="{0A091B56-17AC-48F1-9F02-684C00988023}" type="parTrans" cxnId="{BBC4890A-EAF4-4A47-84D4-2B4471886752}">
      <dgm:prSet/>
      <dgm:spPr/>
      <dgm:t>
        <a:bodyPr/>
        <a:lstStyle/>
        <a:p>
          <a:endParaRPr lang="en-US"/>
        </a:p>
      </dgm:t>
    </dgm:pt>
    <dgm:pt modelId="{A847FA37-DC3C-4885-AAE9-EF552DBAEF4D}" type="sibTrans" cxnId="{BBC4890A-EAF4-4A47-84D4-2B4471886752}">
      <dgm:prSet/>
      <dgm:spPr/>
      <dgm:t>
        <a:bodyPr/>
        <a:lstStyle/>
        <a:p>
          <a:endParaRPr lang="en-US"/>
        </a:p>
      </dgm:t>
    </dgm:pt>
    <dgm:pt modelId="{A12D0F94-2DDA-40CC-A635-DEA50845131F}">
      <dgm:prSet/>
      <dgm:spPr/>
      <dgm:t>
        <a:bodyPr/>
        <a:lstStyle/>
        <a:p>
          <a:r>
            <a:rPr lang="ru-RU"/>
            <a:t>и завершения проекта</a:t>
          </a:r>
          <a:endParaRPr lang="en-US"/>
        </a:p>
      </dgm:t>
    </dgm:pt>
    <dgm:pt modelId="{D4AF7ED7-07E9-40B7-9289-5228ED167A76}" type="parTrans" cxnId="{73A1A1FD-A68E-43DE-A496-2CDFE8D31A97}">
      <dgm:prSet/>
      <dgm:spPr/>
      <dgm:t>
        <a:bodyPr/>
        <a:lstStyle/>
        <a:p>
          <a:endParaRPr lang="en-US"/>
        </a:p>
      </dgm:t>
    </dgm:pt>
    <dgm:pt modelId="{CBF405EC-8684-483D-A376-F3DDDE432896}" type="sibTrans" cxnId="{73A1A1FD-A68E-43DE-A496-2CDFE8D31A97}">
      <dgm:prSet/>
      <dgm:spPr/>
      <dgm:t>
        <a:bodyPr/>
        <a:lstStyle/>
        <a:p>
          <a:endParaRPr lang="en-US"/>
        </a:p>
      </dgm:t>
    </dgm:pt>
    <dgm:pt modelId="{C4D73981-C3E1-4F7B-98CD-75EB191AE163}" type="pres">
      <dgm:prSet presAssocID="{9EEFC5DB-AA5F-4240-9D18-7EDB604CD8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FAD12-71BF-4B5C-849B-23946C419A57}" type="pres">
      <dgm:prSet presAssocID="{9EEFC5DB-AA5F-4240-9D18-7EDB604CD86F}" presName="dummyMaxCanvas" presStyleCnt="0">
        <dgm:presLayoutVars/>
      </dgm:prSet>
      <dgm:spPr/>
    </dgm:pt>
    <dgm:pt modelId="{DD194520-907B-42EA-AD01-19E7E6276EA7}" type="pres">
      <dgm:prSet presAssocID="{9EEFC5DB-AA5F-4240-9D18-7EDB604CD86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AE549-F2C0-4CDD-8EC6-21C209ABAD4E}" type="pres">
      <dgm:prSet presAssocID="{9EEFC5DB-AA5F-4240-9D18-7EDB604CD86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24E84-EB73-4D54-8855-8B6C2A99B0E2}" type="pres">
      <dgm:prSet presAssocID="{9EEFC5DB-AA5F-4240-9D18-7EDB604CD86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FA4E1-C68D-40AC-9DC2-117420E1B484}" type="pres">
      <dgm:prSet presAssocID="{9EEFC5DB-AA5F-4240-9D18-7EDB604CD86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D3D6-2F37-40D8-8BFE-D3694986D3DF}" type="pres">
      <dgm:prSet presAssocID="{9EEFC5DB-AA5F-4240-9D18-7EDB604CD86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17445-756E-4C01-BB78-9455F9349F3E}" type="pres">
      <dgm:prSet presAssocID="{9EEFC5DB-AA5F-4240-9D18-7EDB604CD86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A66E4-EB93-4DE3-9A4B-95FB0950243E}" type="pres">
      <dgm:prSet presAssocID="{9EEFC5DB-AA5F-4240-9D18-7EDB604CD86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CC101-7219-4C46-8B57-FCC83348B1E8}" type="pres">
      <dgm:prSet presAssocID="{9EEFC5DB-AA5F-4240-9D18-7EDB604CD86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8C378-64A4-4781-B35B-ECFF5A856B72}" type="pres">
      <dgm:prSet presAssocID="{9EEFC5DB-AA5F-4240-9D18-7EDB604CD86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C4FE4-18CF-4051-9C19-5FED035CE66C}" type="pres">
      <dgm:prSet presAssocID="{9EEFC5DB-AA5F-4240-9D18-7EDB604CD86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2E6EB-B2D6-47F3-8FA2-133EBBF52138}" type="pres">
      <dgm:prSet presAssocID="{9EEFC5DB-AA5F-4240-9D18-7EDB604CD86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A6B70-34CD-4DDC-B284-FD8C562E4026}" type="pres">
      <dgm:prSet presAssocID="{9EEFC5DB-AA5F-4240-9D18-7EDB604CD86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A8A73-FF02-42F0-9573-B31CDF2CFAAF}" type="pres">
      <dgm:prSet presAssocID="{9EEFC5DB-AA5F-4240-9D18-7EDB604CD86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4AFDB-F091-4DBD-9A67-A1F82BF39202}" type="pres">
      <dgm:prSet presAssocID="{9EEFC5DB-AA5F-4240-9D18-7EDB604CD86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1A1FD-A68E-43DE-A496-2CDFE8D31A97}" srcId="{9EEFC5DB-AA5F-4240-9D18-7EDB604CD86F}" destId="{A12D0F94-2DDA-40CC-A635-DEA50845131F}" srcOrd="4" destOrd="0" parTransId="{D4AF7ED7-07E9-40B7-9289-5228ED167A76}" sibTransId="{CBF405EC-8684-483D-A376-F3DDDE432896}"/>
    <dgm:cxn modelId="{F1C7F004-CA54-44C7-A228-EF84E1978BE7}" type="presOf" srcId="{55337892-590B-4670-88F8-8F0E179F5780}" destId="{E48C4FE4-18CF-4051-9C19-5FED035CE66C}" srcOrd="1" destOrd="0" presId="urn:microsoft.com/office/officeart/2005/8/layout/vProcess5"/>
    <dgm:cxn modelId="{170BC0E0-A17C-487A-B431-045BE374F599}" type="presOf" srcId="{8D1A6E02-D0D8-4462-9DA8-D7176C1A4D9E}" destId="{22DFA4E1-C68D-40AC-9DC2-117420E1B484}" srcOrd="0" destOrd="0" presId="urn:microsoft.com/office/officeart/2005/8/layout/vProcess5"/>
    <dgm:cxn modelId="{CEE0B9DB-7042-4C2C-BD77-5D81CB149147}" type="presOf" srcId="{0C07FA6E-3E2B-40CC-87DD-8D4F6B320406}" destId="{01017445-756E-4C01-BB78-9455F9349F3E}" srcOrd="0" destOrd="0" presId="urn:microsoft.com/office/officeart/2005/8/layout/vProcess5"/>
    <dgm:cxn modelId="{A27DD180-801A-41C1-AA38-F789BE915ED8}" type="presOf" srcId="{9EEFC5DB-AA5F-4240-9D18-7EDB604CD86F}" destId="{C4D73981-C3E1-4F7B-98CD-75EB191AE163}" srcOrd="0" destOrd="0" presId="urn:microsoft.com/office/officeart/2005/8/layout/vProcess5"/>
    <dgm:cxn modelId="{3F16FC14-5F8E-4EAD-B2F6-7FA4CF976FC5}" type="presOf" srcId="{A12D0F94-2DDA-40CC-A635-DEA50845131F}" destId="{EA44AFDB-F091-4DBD-9A67-A1F82BF39202}" srcOrd="1" destOrd="0" presId="urn:microsoft.com/office/officeart/2005/8/layout/vProcess5"/>
    <dgm:cxn modelId="{51C05FAA-EE81-4BC1-BE97-C74A020FD435}" type="presOf" srcId="{AFD8898F-B5C8-4CF3-A2AE-AC0668D7F778}" destId="{8C2AE549-F2C0-4CDD-8EC6-21C209ABAD4E}" srcOrd="0" destOrd="0" presId="urn:microsoft.com/office/officeart/2005/8/layout/vProcess5"/>
    <dgm:cxn modelId="{A6B0439D-B7BE-4185-B49D-147D5EB27E20}" type="presOf" srcId="{79AA2CA2-B369-4976-B4FC-5306EA48B269}" destId="{83EA66E4-EB93-4DE3-9A4B-95FB0950243E}" srcOrd="0" destOrd="0" presId="urn:microsoft.com/office/officeart/2005/8/layout/vProcess5"/>
    <dgm:cxn modelId="{A7137412-1624-4AA8-8DCC-A6A128FD9F2F}" type="presOf" srcId="{AFD8898F-B5C8-4CF3-A2AE-AC0668D7F778}" destId="{4102E6EB-B2D6-47F3-8FA2-133EBBF52138}" srcOrd="1" destOrd="0" presId="urn:microsoft.com/office/officeart/2005/8/layout/vProcess5"/>
    <dgm:cxn modelId="{1BFD249F-42D0-47AB-8446-ACCFA2ED10F0}" type="presOf" srcId="{55337892-590B-4670-88F8-8F0E179F5780}" destId="{DD194520-907B-42EA-AD01-19E7E6276EA7}" srcOrd="0" destOrd="0" presId="urn:microsoft.com/office/officeart/2005/8/layout/vProcess5"/>
    <dgm:cxn modelId="{159F0B97-1209-4C10-A471-6BF116EFCEF7}" type="presOf" srcId="{DE6B9F00-B0E0-4E96-9EC0-0C1FB8EDF54A}" destId="{689A6B70-34CD-4DDC-B284-FD8C562E4026}" srcOrd="1" destOrd="0" presId="urn:microsoft.com/office/officeart/2005/8/layout/vProcess5"/>
    <dgm:cxn modelId="{141D1C57-8F93-44CA-BDBD-DD45B54F922A}" srcId="{9EEFC5DB-AA5F-4240-9D18-7EDB604CD86F}" destId="{DE6B9F00-B0E0-4E96-9EC0-0C1FB8EDF54A}" srcOrd="2" destOrd="0" parTransId="{5FEA302C-9EBB-4EA7-A58D-B0A33B93C916}" sibTransId="{E233F161-4161-46F6-8E73-923B2A54CC9C}"/>
    <dgm:cxn modelId="{1A5B1D37-2784-40DA-8A07-C816CD33D2C8}" type="presOf" srcId="{DE6B9F00-B0E0-4E96-9EC0-0C1FB8EDF54A}" destId="{7B324E84-EB73-4D54-8855-8B6C2A99B0E2}" srcOrd="0" destOrd="0" presId="urn:microsoft.com/office/officeart/2005/8/layout/vProcess5"/>
    <dgm:cxn modelId="{F408F220-D296-45CA-9624-C57264C53305}" type="presOf" srcId="{A847FA37-DC3C-4885-AAE9-EF552DBAEF4D}" destId="{7A88C378-64A4-4781-B35B-ECFF5A856B72}" srcOrd="0" destOrd="0" presId="urn:microsoft.com/office/officeart/2005/8/layout/vProcess5"/>
    <dgm:cxn modelId="{0C15B7F9-2463-4652-AAA1-F7BECBA4FE43}" type="presOf" srcId="{A12D0F94-2DDA-40CC-A635-DEA50845131F}" destId="{3BC4D3D6-2F37-40D8-8BFE-D3694986D3DF}" srcOrd="0" destOrd="0" presId="urn:microsoft.com/office/officeart/2005/8/layout/vProcess5"/>
    <dgm:cxn modelId="{6B3E86F5-6308-4775-97A5-F02BD6510EA3}" type="presOf" srcId="{E233F161-4161-46F6-8E73-923B2A54CC9C}" destId="{76FCC101-7219-4C46-8B57-FCC83348B1E8}" srcOrd="0" destOrd="0" presId="urn:microsoft.com/office/officeart/2005/8/layout/vProcess5"/>
    <dgm:cxn modelId="{BBC4890A-EAF4-4A47-84D4-2B4471886752}" srcId="{9EEFC5DB-AA5F-4240-9D18-7EDB604CD86F}" destId="{8D1A6E02-D0D8-4462-9DA8-D7176C1A4D9E}" srcOrd="3" destOrd="0" parTransId="{0A091B56-17AC-48F1-9F02-684C00988023}" sibTransId="{A847FA37-DC3C-4885-AAE9-EF552DBAEF4D}"/>
    <dgm:cxn modelId="{E94EF07E-C513-4B38-A056-40CEF831F9E2}" srcId="{9EEFC5DB-AA5F-4240-9D18-7EDB604CD86F}" destId="{55337892-590B-4670-88F8-8F0E179F5780}" srcOrd="0" destOrd="0" parTransId="{CB970F73-4CE9-4B3E-8638-F9AEFB1ACF94}" sibTransId="{0C07FA6E-3E2B-40CC-87DD-8D4F6B320406}"/>
    <dgm:cxn modelId="{BDC5E5EC-92AE-45EA-98F7-511449907D0B}" type="presOf" srcId="{8D1A6E02-D0D8-4462-9DA8-D7176C1A4D9E}" destId="{A9CA8A73-FF02-42F0-9573-B31CDF2CFAAF}" srcOrd="1" destOrd="0" presId="urn:microsoft.com/office/officeart/2005/8/layout/vProcess5"/>
    <dgm:cxn modelId="{60C4C98C-D6C8-4EE8-A61A-27BDFA2177F5}" srcId="{9EEFC5DB-AA5F-4240-9D18-7EDB604CD86F}" destId="{AFD8898F-B5C8-4CF3-A2AE-AC0668D7F778}" srcOrd="1" destOrd="0" parTransId="{3DBCF6A6-EEB3-41C6-9F51-8CB183336620}" sibTransId="{79AA2CA2-B369-4976-B4FC-5306EA48B269}"/>
    <dgm:cxn modelId="{C177755C-C9FD-48AC-8CC1-D607ED12E3FE}" type="presParOf" srcId="{C4D73981-C3E1-4F7B-98CD-75EB191AE163}" destId="{2EBFAD12-71BF-4B5C-849B-23946C419A57}" srcOrd="0" destOrd="0" presId="urn:microsoft.com/office/officeart/2005/8/layout/vProcess5"/>
    <dgm:cxn modelId="{6A647C9B-88B2-420D-95AE-E3DB35C5AE4C}" type="presParOf" srcId="{C4D73981-C3E1-4F7B-98CD-75EB191AE163}" destId="{DD194520-907B-42EA-AD01-19E7E6276EA7}" srcOrd="1" destOrd="0" presId="urn:microsoft.com/office/officeart/2005/8/layout/vProcess5"/>
    <dgm:cxn modelId="{ABDD94FC-416E-4808-AAD7-791E3BA2EF42}" type="presParOf" srcId="{C4D73981-C3E1-4F7B-98CD-75EB191AE163}" destId="{8C2AE549-F2C0-4CDD-8EC6-21C209ABAD4E}" srcOrd="2" destOrd="0" presId="urn:microsoft.com/office/officeart/2005/8/layout/vProcess5"/>
    <dgm:cxn modelId="{682009A1-D126-409B-BE28-824DC0CFF9C0}" type="presParOf" srcId="{C4D73981-C3E1-4F7B-98CD-75EB191AE163}" destId="{7B324E84-EB73-4D54-8855-8B6C2A99B0E2}" srcOrd="3" destOrd="0" presId="urn:microsoft.com/office/officeart/2005/8/layout/vProcess5"/>
    <dgm:cxn modelId="{22CC2CD0-DC87-44CC-B5F6-90CAABB7ACC9}" type="presParOf" srcId="{C4D73981-C3E1-4F7B-98CD-75EB191AE163}" destId="{22DFA4E1-C68D-40AC-9DC2-117420E1B484}" srcOrd="4" destOrd="0" presId="urn:microsoft.com/office/officeart/2005/8/layout/vProcess5"/>
    <dgm:cxn modelId="{0D718AFC-E5F6-46B3-AFAE-5A90A743690F}" type="presParOf" srcId="{C4D73981-C3E1-4F7B-98CD-75EB191AE163}" destId="{3BC4D3D6-2F37-40D8-8BFE-D3694986D3DF}" srcOrd="5" destOrd="0" presId="urn:microsoft.com/office/officeart/2005/8/layout/vProcess5"/>
    <dgm:cxn modelId="{DB162756-D2BF-4C1A-805B-7BEC9B485A83}" type="presParOf" srcId="{C4D73981-C3E1-4F7B-98CD-75EB191AE163}" destId="{01017445-756E-4C01-BB78-9455F9349F3E}" srcOrd="6" destOrd="0" presId="urn:microsoft.com/office/officeart/2005/8/layout/vProcess5"/>
    <dgm:cxn modelId="{DF53DFA2-76F8-48F1-9EC8-91685CD4DFBA}" type="presParOf" srcId="{C4D73981-C3E1-4F7B-98CD-75EB191AE163}" destId="{83EA66E4-EB93-4DE3-9A4B-95FB0950243E}" srcOrd="7" destOrd="0" presId="urn:microsoft.com/office/officeart/2005/8/layout/vProcess5"/>
    <dgm:cxn modelId="{1CF3ACF7-C3C3-4E76-AA6E-F5384A7D7200}" type="presParOf" srcId="{C4D73981-C3E1-4F7B-98CD-75EB191AE163}" destId="{76FCC101-7219-4C46-8B57-FCC83348B1E8}" srcOrd="8" destOrd="0" presId="urn:microsoft.com/office/officeart/2005/8/layout/vProcess5"/>
    <dgm:cxn modelId="{FDFB0C8B-C54B-4D22-B592-6F97CB6BA12B}" type="presParOf" srcId="{C4D73981-C3E1-4F7B-98CD-75EB191AE163}" destId="{7A88C378-64A4-4781-B35B-ECFF5A856B72}" srcOrd="9" destOrd="0" presId="urn:microsoft.com/office/officeart/2005/8/layout/vProcess5"/>
    <dgm:cxn modelId="{296BC158-0C80-4A52-ACC6-405C6A5205AC}" type="presParOf" srcId="{C4D73981-C3E1-4F7B-98CD-75EB191AE163}" destId="{E48C4FE4-18CF-4051-9C19-5FED035CE66C}" srcOrd="10" destOrd="0" presId="urn:microsoft.com/office/officeart/2005/8/layout/vProcess5"/>
    <dgm:cxn modelId="{79917ADE-07D4-4076-A900-002182463513}" type="presParOf" srcId="{C4D73981-C3E1-4F7B-98CD-75EB191AE163}" destId="{4102E6EB-B2D6-47F3-8FA2-133EBBF52138}" srcOrd="11" destOrd="0" presId="urn:microsoft.com/office/officeart/2005/8/layout/vProcess5"/>
    <dgm:cxn modelId="{5004F771-E10A-43B0-8278-E4EC991AF27E}" type="presParOf" srcId="{C4D73981-C3E1-4F7B-98CD-75EB191AE163}" destId="{689A6B70-34CD-4DDC-B284-FD8C562E4026}" srcOrd="12" destOrd="0" presId="urn:microsoft.com/office/officeart/2005/8/layout/vProcess5"/>
    <dgm:cxn modelId="{CE64EE6D-7987-4666-9390-A7FBFC918A92}" type="presParOf" srcId="{C4D73981-C3E1-4F7B-98CD-75EB191AE163}" destId="{A9CA8A73-FF02-42F0-9573-B31CDF2CFAAF}" srcOrd="13" destOrd="0" presId="urn:microsoft.com/office/officeart/2005/8/layout/vProcess5"/>
    <dgm:cxn modelId="{57E0E8A3-674B-42FD-B894-D443025EFC83}" type="presParOf" srcId="{C4D73981-C3E1-4F7B-98CD-75EB191AE163}" destId="{EA44AFDB-F091-4DBD-9A67-A1F82BF3920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5AB90-F79E-4849-ADE1-031B91374771}">
      <dsp:nvSpPr>
        <dsp:cNvPr id="0" name=""/>
        <dsp:cNvSpPr/>
      </dsp:nvSpPr>
      <dsp:spPr>
        <a:xfrm>
          <a:off x="3801761" y="1071114"/>
          <a:ext cx="2333849" cy="24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02"/>
              </a:lnTo>
              <a:lnTo>
                <a:pt x="2333849" y="168202"/>
              </a:lnTo>
              <a:lnTo>
                <a:pt x="2333849" y="2468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3B1D3-E054-46A0-A562-43AEBFC5A9A5}">
      <dsp:nvSpPr>
        <dsp:cNvPr id="0" name=""/>
        <dsp:cNvSpPr/>
      </dsp:nvSpPr>
      <dsp:spPr>
        <a:xfrm>
          <a:off x="5098344" y="1856843"/>
          <a:ext cx="1555899" cy="24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02"/>
              </a:lnTo>
              <a:lnTo>
                <a:pt x="1555899" y="168202"/>
              </a:lnTo>
              <a:lnTo>
                <a:pt x="1555899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69B53-E7C2-48DB-B6D4-DF13851F4AA6}">
      <dsp:nvSpPr>
        <dsp:cNvPr id="0" name=""/>
        <dsp:cNvSpPr/>
      </dsp:nvSpPr>
      <dsp:spPr>
        <a:xfrm>
          <a:off x="5098344" y="1856843"/>
          <a:ext cx="518633" cy="24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02"/>
              </a:lnTo>
              <a:lnTo>
                <a:pt x="518633" y="168202"/>
              </a:lnTo>
              <a:lnTo>
                <a:pt x="518633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69528-9B3C-4BCC-A54E-B5C0633C32A5}">
      <dsp:nvSpPr>
        <dsp:cNvPr id="0" name=""/>
        <dsp:cNvSpPr/>
      </dsp:nvSpPr>
      <dsp:spPr>
        <a:xfrm>
          <a:off x="4579711" y="1856843"/>
          <a:ext cx="518633" cy="246822"/>
        </a:xfrm>
        <a:custGeom>
          <a:avLst/>
          <a:gdLst/>
          <a:ahLst/>
          <a:cxnLst/>
          <a:rect l="0" t="0" r="0" b="0"/>
          <a:pathLst>
            <a:path>
              <a:moveTo>
                <a:pt x="518633" y="0"/>
              </a:moveTo>
              <a:lnTo>
                <a:pt x="518633" y="168202"/>
              </a:lnTo>
              <a:lnTo>
                <a:pt x="0" y="168202"/>
              </a:lnTo>
              <a:lnTo>
                <a:pt x="0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17375-C48D-439E-ADDA-6D9471BB8A4A}">
      <dsp:nvSpPr>
        <dsp:cNvPr id="0" name=""/>
        <dsp:cNvSpPr/>
      </dsp:nvSpPr>
      <dsp:spPr>
        <a:xfrm>
          <a:off x="3542445" y="1856843"/>
          <a:ext cx="1555899" cy="246822"/>
        </a:xfrm>
        <a:custGeom>
          <a:avLst/>
          <a:gdLst/>
          <a:ahLst/>
          <a:cxnLst/>
          <a:rect l="0" t="0" r="0" b="0"/>
          <a:pathLst>
            <a:path>
              <a:moveTo>
                <a:pt x="1555899" y="0"/>
              </a:moveTo>
              <a:lnTo>
                <a:pt x="1555899" y="168202"/>
              </a:lnTo>
              <a:lnTo>
                <a:pt x="0" y="168202"/>
              </a:lnTo>
              <a:lnTo>
                <a:pt x="0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9C519-A798-45FD-9391-B8D76BCDA537}">
      <dsp:nvSpPr>
        <dsp:cNvPr id="0" name=""/>
        <dsp:cNvSpPr/>
      </dsp:nvSpPr>
      <dsp:spPr>
        <a:xfrm>
          <a:off x="3801761" y="1071114"/>
          <a:ext cx="1296582" cy="24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02"/>
              </a:lnTo>
              <a:lnTo>
                <a:pt x="1296582" y="168202"/>
              </a:lnTo>
              <a:lnTo>
                <a:pt x="1296582" y="2468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ECF-F295-4A40-9A8B-9CDC48FE5554}">
      <dsp:nvSpPr>
        <dsp:cNvPr id="0" name=""/>
        <dsp:cNvSpPr/>
      </dsp:nvSpPr>
      <dsp:spPr>
        <a:xfrm>
          <a:off x="1467912" y="1856843"/>
          <a:ext cx="1037266" cy="24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02"/>
              </a:lnTo>
              <a:lnTo>
                <a:pt x="1037266" y="168202"/>
              </a:lnTo>
              <a:lnTo>
                <a:pt x="1037266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E6798-BF79-4FC8-8779-972548AB18F9}">
      <dsp:nvSpPr>
        <dsp:cNvPr id="0" name=""/>
        <dsp:cNvSpPr/>
      </dsp:nvSpPr>
      <dsp:spPr>
        <a:xfrm>
          <a:off x="1422192" y="1856843"/>
          <a:ext cx="91440" cy="2468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9B506-78D0-4040-8718-B7F8345805DD}">
      <dsp:nvSpPr>
        <dsp:cNvPr id="0" name=""/>
        <dsp:cNvSpPr/>
      </dsp:nvSpPr>
      <dsp:spPr>
        <a:xfrm>
          <a:off x="430646" y="1856843"/>
          <a:ext cx="1037266" cy="246822"/>
        </a:xfrm>
        <a:custGeom>
          <a:avLst/>
          <a:gdLst/>
          <a:ahLst/>
          <a:cxnLst/>
          <a:rect l="0" t="0" r="0" b="0"/>
          <a:pathLst>
            <a:path>
              <a:moveTo>
                <a:pt x="1037266" y="0"/>
              </a:moveTo>
              <a:lnTo>
                <a:pt x="1037266" y="168202"/>
              </a:lnTo>
              <a:lnTo>
                <a:pt x="0" y="168202"/>
              </a:lnTo>
              <a:lnTo>
                <a:pt x="0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523D9-69FE-4D07-820A-B4A75AB641AC}">
      <dsp:nvSpPr>
        <dsp:cNvPr id="0" name=""/>
        <dsp:cNvSpPr/>
      </dsp:nvSpPr>
      <dsp:spPr>
        <a:xfrm>
          <a:off x="1467912" y="1071114"/>
          <a:ext cx="2333849" cy="246822"/>
        </a:xfrm>
        <a:custGeom>
          <a:avLst/>
          <a:gdLst/>
          <a:ahLst/>
          <a:cxnLst/>
          <a:rect l="0" t="0" r="0" b="0"/>
          <a:pathLst>
            <a:path>
              <a:moveTo>
                <a:pt x="2333849" y="0"/>
              </a:moveTo>
              <a:lnTo>
                <a:pt x="2333849" y="168202"/>
              </a:lnTo>
              <a:lnTo>
                <a:pt x="0" y="168202"/>
              </a:lnTo>
              <a:lnTo>
                <a:pt x="0" y="2468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AF396-D44C-4DDB-9AE0-E495EB93126F}">
      <dsp:nvSpPr>
        <dsp:cNvPr id="0" name=""/>
        <dsp:cNvSpPr/>
      </dsp:nvSpPr>
      <dsp:spPr>
        <a:xfrm>
          <a:off x="3377425" y="532207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D3AC1-121A-4297-977B-2DB39E0EA990}">
      <dsp:nvSpPr>
        <dsp:cNvPr id="0" name=""/>
        <dsp:cNvSpPr/>
      </dsp:nvSpPr>
      <dsp:spPr>
        <a:xfrm>
          <a:off x="3471722" y="621789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Директор</a:t>
          </a:r>
        </a:p>
      </dsp:txBody>
      <dsp:txXfrm>
        <a:off x="3471722" y="621789"/>
        <a:ext cx="848672" cy="538907"/>
      </dsp:txXfrm>
    </dsp:sp>
    <dsp:sp modelId="{A888494A-06E0-4912-AC99-4BD8DF197288}">
      <dsp:nvSpPr>
        <dsp:cNvPr id="0" name=""/>
        <dsp:cNvSpPr/>
      </dsp:nvSpPr>
      <dsp:spPr>
        <a:xfrm>
          <a:off x="1043576" y="131793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6E0DC-CA8B-445F-B37A-74F94EBF5F08}">
      <dsp:nvSpPr>
        <dsp:cNvPr id="0" name=""/>
        <dsp:cNvSpPr/>
      </dsp:nvSpPr>
      <dsp:spPr>
        <a:xfrm>
          <a:off x="1137873" y="1407519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Заместитель директора 1</a:t>
          </a:r>
        </a:p>
      </dsp:txBody>
      <dsp:txXfrm>
        <a:off x="1137873" y="1407519"/>
        <a:ext cx="848672" cy="538907"/>
      </dsp:txXfrm>
    </dsp:sp>
    <dsp:sp modelId="{FB22B281-021D-4F00-B0FE-E6D4CF9A7DC3}">
      <dsp:nvSpPr>
        <dsp:cNvPr id="0" name=""/>
        <dsp:cNvSpPr/>
      </dsp:nvSpPr>
      <dsp:spPr>
        <a:xfrm>
          <a:off x="6309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4B5F0-3168-4660-A49B-8C3EE31EDD0A}">
      <dsp:nvSpPr>
        <dsp:cNvPr id="0" name=""/>
        <dsp:cNvSpPr/>
      </dsp:nvSpPr>
      <dsp:spPr>
        <a:xfrm>
          <a:off x="100606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1</a:t>
          </a:r>
        </a:p>
      </dsp:txBody>
      <dsp:txXfrm>
        <a:off x="100606" y="2193248"/>
        <a:ext cx="848672" cy="538907"/>
      </dsp:txXfrm>
    </dsp:sp>
    <dsp:sp modelId="{B4F381B3-7366-484E-856C-82A68A7E08E2}">
      <dsp:nvSpPr>
        <dsp:cNvPr id="0" name=""/>
        <dsp:cNvSpPr/>
      </dsp:nvSpPr>
      <dsp:spPr>
        <a:xfrm>
          <a:off x="1043576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9D7C4-2092-4711-9A60-3057FB9C8CD3}">
      <dsp:nvSpPr>
        <dsp:cNvPr id="0" name=""/>
        <dsp:cNvSpPr/>
      </dsp:nvSpPr>
      <dsp:spPr>
        <a:xfrm>
          <a:off x="1137873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2</a:t>
          </a:r>
        </a:p>
      </dsp:txBody>
      <dsp:txXfrm>
        <a:off x="1137873" y="2193248"/>
        <a:ext cx="848672" cy="538907"/>
      </dsp:txXfrm>
    </dsp:sp>
    <dsp:sp modelId="{EA435B53-6B3E-4D34-94DA-016BC3C15A4F}">
      <dsp:nvSpPr>
        <dsp:cNvPr id="0" name=""/>
        <dsp:cNvSpPr/>
      </dsp:nvSpPr>
      <dsp:spPr>
        <a:xfrm>
          <a:off x="2080842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2E293-8EA2-4C66-A1DF-7BE60E6B57C6}">
      <dsp:nvSpPr>
        <dsp:cNvPr id="0" name=""/>
        <dsp:cNvSpPr/>
      </dsp:nvSpPr>
      <dsp:spPr>
        <a:xfrm>
          <a:off x="2175139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3</a:t>
          </a:r>
        </a:p>
      </dsp:txBody>
      <dsp:txXfrm>
        <a:off x="2175139" y="2193248"/>
        <a:ext cx="848672" cy="538907"/>
      </dsp:txXfrm>
    </dsp:sp>
    <dsp:sp modelId="{3096F561-EAF1-4C9F-8DD2-919E769D3B68}">
      <dsp:nvSpPr>
        <dsp:cNvPr id="0" name=""/>
        <dsp:cNvSpPr/>
      </dsp:nvSpPr>
      <dsp:spPr>
        <a:xfrm>
          <a:off x="4674008" y="131793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D89B9-FEBC-4054-BA8F-ED4F2B2F17C4}">
      <dsp:nvSpPr>
        <dsp:cNvPr id="0" name=""/>
        <dsp:cNvSpPr/>
      </dsp:nvSpPr>
      <dsp:spPr>
        <a:xfrm>
          <a:off x="4768305" y="1407519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Заместитель директора 2</a:t>
          </a:r>
        </a:p>
      </dsp:txBody>
      <dsp:txXfrm>
        <a:off x="4768305" y="1407519"/>
        <a:ext cx="848672" cy="538907"/>
      </dsp:txXfrm>
    </dsp:sp>
    <dsp:sp modelId="{4D25E55B-05E8-4B42-8813-CEB47BF1B73A}">
      <dsp:nvSpPr>
        <dsp:cNvPr id="0" name=""/>
        <dsp:cNvSpPr/>
      </dsp:nvSpPr>
      <dsp:spPr>
        <a:xfrm>
          <a:off x="3118108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A000B-3CF5-477D-B786-3F74FA419328}">
      <dsp:nvSpPr>
        <dsp:cNvPr id="0" name=""/>
        <dsp:cNvSpPr/>
      </dsp:nvSpPr>
      <dsp:spPr>
        <a:xfrm>
          <a:off x="3212405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4</a:t>
          </a:r>
        </a:p>
      </dsp:txBody>
      <dsp:txXfrm>
        <a:off x="3212405" y="2193248"/>
        <a:ext cx="848672" cy="538907"/>
      </dsp:txXfrm>
    </dsp:sp>
    <dsp:sp modelId="{F8EA07E3-46D9-4DF4-ACC3-00D253FEBAED}">
      <dsp:nvSpPr>
        <dsp:cNvPr id="0" name=""/>
        <dsp:cNvSpPr/>
      </dsp:nvSpPr>
      <dsp:spPr>
        <a:xfrm>
          <a:off x="4155375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39B64-AD22-479A-98F1-DC2A39E7A98E}">
      <dsp:nvSpPr>
        <dsp:cNvPr id="0" name=""/>
        <dsp:cNvSpPr/>
      </dsp:nvSpPr>
      <dsp:spPr>
        <a:xfrm>
          <a:off x="4249672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5</a:t>
          </a:r>
        </a:p>
      </dsp:txBody>
      <dsp:txXfrm>
        <a:off x="4249672" y="2193248"/>
        <a:ext cx="848672" cy="538907"/>
      </dsp:txXfrm>
    </dsp:sp>
    <dsp:sp modelId="{29D577D4-6EA2-4007-8984-36BDAF6D1E43}">
      <dsp:nvSpPr>
        <dsp:cNvPr id="0" name=""/>
        <dsp:cNvSpPr/>
      </dsp:nvSpPr>
      <dsp:spPr>
        <a:xfrm>
          <a:off x="5192641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026A-0646-4FBF-A4E8-552CFF2D387E}">
      <dsp:nvSpPr>
        <dsp:cNvPr id="0" name=""/>
        <dsp:cNvSpPr/>
      </dsp:nvSpPr>
      <dsp:spPr>
        <a:xfrm>
          <a:off x="5286938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6</a:t>
          </a:r>
        </a:p>
      </dsp:txBody>
      <dsp:txXfrm>
        <a:off x="5286938" y="2193248"/>
        <a:ext cx="848672" cy="538907"/>
      </dsp:txXfrm>
    </dsp:sp>
    <dsp:sp modelId="{A027675F-85BD-4A4A-9D3E-1B7E47E23305}">
      <dsp:nvSpPr>
        <dsp:cNvPr id="0" name=""/>
        <dsp:cNvSpPr/>
      </dsp:nvSpPr>
      <dsp:spPr>
        <a:xfrm>
          <a:off x="6229907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E57D2-4A39-4946-B720-E1DA242BCEB4}">
      <dsp:nvSpPr>
        <dsp:cNvPr id="0" name=""/>
        <dsp:cNvSpPr/>
      </dsp:nvSpPr>
      <dsp:spPr>
        <a:xfrm>
          <a:off x="6324204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7</a:t>
          </a:r>
        </a:p>
      </dsp:txBody>
      <dsp:txXfrm>
        <a:off x="6324204" y="2193248"/>
        <a:ext cx="848672" cy="538907"/>
      </dsp:txXfrm>
    </dsp:sp>
    <dsp:sp modelId="{CF7AF88B-723C-4399-8870-11647F1EDDAE}">
      <dsp:nvSpPr>
        <dsp:cNvPr id="0" name=""/>
        <dsp:cNvSpPr/>
      </dsp:nvSpPr>
      <dsp:spPr>
        <a:xfrm>
          <a:off x="5711274" y="131793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DDF90-C80D-45B1-BB1F-95516707BAA8}">
      <dsp:nvSpPr>
        <dsp:cNvPr id="0" name=""/>
        <dsp:cNvSpPr/>
      </dsp:nvSpPr>
      <dsp:spPr>
        <a:xfrm>
          <a:off x="5805571" y="1407519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Заместитель директора 3</a:t>
          </a:r>
        </a:p>
      </dsp:txBody>
      <dsp:txXfrm>
        <a:off x="5805571" y="1407519"/>
        <a:ext cx="848672" cy="5389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5AB90-F79E-4849-ADE1-031B91374771}">
      <dsp:nvSpPr>
        <dsp:cNvPr id="0" name=""/>
        <dsp:cNvSpPr/>
      </dsp:nvSpPr>
      <dsp:spPr>
        <a:xfrm>
          <a:off x="3801761" y="1071114"/>
          <a:ext cx="2333849" cy="24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02"/>
              </a:lnTo>
              <a:lnTo>
                <a:pt x="2333849" y="168202"/>
              </a:lnTo>
              <a:lnTo>
                <a:pt x="2333849" y="2468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3B1D3-E054-46A0-A562-43AEBFC5A9A5}">
      <dsp:nvSpPr>
        <dsp:cNvPr id="0" name=""/>
        <dsp:cNvSpPr/>
      </dsp:nvSpPr>
      <dsp:spPr>
        <a:xfrm>
          <a:off x="5098344" y="1856843"/>
          <a:ext cx="1555899" cy="24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02"/>
              </a:lnTo>
              <a:lnTo>
                <a:pt x="1555899" y="168202"/>
              </a:lnTo>
              <a:lnTo>
                <a:pt x="1555899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69B53-E7C2-48DB-B6D4-DF13851F4AA6}">
      <dsp:nvSpPr>
        <dsp:cNvPr id="0" name=""/>
        <dsp:cNvSpPr/>
      </dsp:nvSpPr>
      <dsp:spPr>
        <a:xfrm>
          <a:off x="5098344" y="1856843"/>
          <a:ext cx="518633" cy="24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02"/>
              </a:lnTo>
              <a:lnTo>
                <a:pt x="518633" y="168202"/>
              </a:lnTo>
              <a:lnTo>
                <a:pt x="518633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69528-9B3C-4BCC-A54E-B5C0633C32A5}">
      <dsp:nvSpPr>
        <dsp:cNvPr id="0" name=""/>
        <dsp:cNvSpPr/>
      </dsp:nvSpPr>
      <dsp:spPr>
        <a:xfrm>
          <a:off x="4579711" y="1856843"/>
          <a:ext cx="518633" cy="246822"/>
        </a:xfrm>
        <a:custGeom>
          <a:avLst/>
          <a:gdLst/>
          <a:ahLst/>
          <a:cxnLst/>
          <a:rect l="0" t="0" r="0" b="0"/>
          <a:pathLst>
            <a:path>
              <a:moveTo>
                <a:pt x="518633" y="0"/>
              </a:moveTo>
              <a:lnTo>
                <a:pt x="518633" y="168202"/>
              </a:lnTo>
              <a:lnTo>
                <a:pt x="0" y="168202"/>
              </a:lnTo>
              <a:lnTo>
                <a:pt x="0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17375-C48D-439E-ADDA-6D9471BB8A4A}">
      <dsp:nvSpPr>
        <dsp:cNvPr id="0" name=""/>
        <dsp:cNvSpPr/>
      </dsp:nvSpPr>
      <dsp:spPr>
        <a:xfrm>
          <a:off x="3542445" y="1856843"/>
          <a:ext cx="1555899" cy="246822"/>
        </a:xfrm>
        <a:custGeom>
          <a:avLst/>
          <a:gdLst/>
          <a:ahLst/>
          <a:cxnLst/>
          <a:rect l="0" t="0" r="0" b="0"/>
          <a:pathLst>
            <a:path>
              <a:moveTo>
                <a:pt x="1555899" y="0"/>
              </a:moveTo>
              <a:lnTo>
                <a:pt x="1555899" y="168202"/>
              </a:lnTo>
              <a:lnTo>
                <a:pt x="0" y="168202"/>
              </a:lnTo>
              <a:lnTo>
                <a:pt x="0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9C519-A798-45FD-9391-B8D76BCDA537}">
      <dsp:nvSpPr>
        <dsp:cNvPr id="0" name=""/>
        <dsp:cNvSpPr/>
      </dsp:nvSpPr>
      <dsp:spPr>
        <a:xfrm>
          <a:off x="3801761" y="1071114"/>
          <a:ext cx="1296582" cy="24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02"/>
              </a:lnTo>
              <a:lnTo>
                <a:pt x="1296582" y="168202"/>
              </a:lnTo>
              <a:lnTo>
                <a:pt x="1296582" y="2468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ECF-F295-4A40-9A8B-9CDC48FE5554}">
      <dsp:nvSpPr>
        <dsp:cNvPr id="0" name=""/>
        <dsp:cNvSpPr/>
      </dsp:nvSpPr>
      <dsp:spPr>
        <a:xfrm>
          <a:off x="1467912" y="1856843"/>
          <a:ext cx="1037266" cy="24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02"/>
              </a:lnTo>
              <a:lnTo>
                <a:pt x="1037266" y="168202"/>
              </a:lnTo>
              <a:lnTo>
                <a:pt x="1037266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E6798-BF79-4FC8-8779-972548AB18F9}">
      <dsp:nvSpPr>
        <dsp:cNvPr id="0" name=""/>
        <dsp:cNvSpPr/>
      </dsp:nvSpPr>
      <dsp:spPr>
        <a:xfrm>
          <a:off x="1422192" y="1856843"/>
          <a:ext cx="91440" cy="2468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9B506-78D0-4040-8718-B7F8345805DD}">
      <dsp:nvSpPr>
        <dsp:cNvPr id="0" name=""/>
        <dsp:cNvSpPr/>
      </dsp:nvSpPr>
      <dsp:spPr>
        <a:xfrm>
          <a:off x="430646" y="1856843"/>
          <a:ext cx="1037266" cy="246822"/>
        </a:xfrm>
        <a:custGeom>
          <a:avLst/>
          <a:gdLst/>
          <a:ahLst/>
          <a:cxnLst/>
          <a:rect l="0" t="0" r="0" b="0"/>
          <a:pathLst>
            <a:path>
              <a:moveTo>
                <a:pt x="1037266" y="0"/>
              </a:moveTo>
              <a:lnTo>
                <a:pt x="1037266" y="168202"/>
              </a:lnTo>
              <a:lnTo>
                <a:pt x="0" y="168202"/>
              </a:lnTo>
              <a:lnTo>
                <a:pt x="0" y="2468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523D9-69FE-4D07-820A-B4A75AB641AC}">
      <dsp:nvSpPr>
        <dsp:cNvPr id="0" name=""/>
        <dsp:cNvSpPr/>
      </dsp:nvSpPr>
      <dsp:spPr>
        <a:xfrm>
          <a:off x="1467912" y="1071114"/>
          <a:ext cx="2333849" cy="246822"/>
        </a:xfrm>
        <a:custGeom>
          <a:avLst/>
          <a:gdLst/>
          <a:ahLst/>
          <a:cxnLst/>
          <a:rect l="0" t="0" r="0" b="0"/>
          <a:pathLst>
            <a:path>
              <a:moveTo>
                <a:pt x="2333849" y="0"/>
              </a:moveTo>
              <a:lnTo>
                <a:pt x="2333849" y="168202"/>
              </a:lnTo>
              <a:lnTo>
                <a:pt x="0" y="168202"/>
              </a:lnTo>
              <a:lnTo>
                <a:pt x="0" y="2468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AF396-D44C-4DDB-9AE0-E495EB93126F}">
      <dsp:nvSpPr>
        <dsp:cNvPr id="0" name=""/>
        <dsp:cNvSpPr/>
      </dsp:nvSpPr>
      <dsp:spPr>
        <a:xfrm>
          <a:off x="3377425" y="532207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D3AC1-121A-4297-977B-2DB39E0EA990}">
      <dsp:nvSpPr>
        <dsp:cNvPr id="0" name=""/>
        <dsp:cNvSpPr/>
      </dsp:nvSpPr>
      <dsp:spPr>
        <a:xfrm>
          <a:off x="3471722" y="621789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Директор</a:t>
          </a:r>
        </a:p>
      </dsp:txBody>
      <dsp:txXfrm>
        <a:off x="3471722" y="621789"/>
        <a:ext cx="848672" cy="538907"/>
      </dsp:txXfrm>
    </dsp:sp>
    <dsp:sp modelId="{A888494A-06E0-4912-AC99-4BD8DF197288}">
      <dsp:nvSpPr>
        <dsp:cNvPr id="0" name=""/>
        <dsp:cNvSpPr/>
      </dsp:nvSpPr>
      <dsp:spPr>
        <a:xfrm>
          <a:off x="1043576" y="131793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6E0DC-CA8B-445F-B37A-74F94EBF5F08}">
      <dsp:nvSpPr>
        <dsp:cNvPr id="0" name=""/>
        <dsp:cNvSpPr/>
      </dsp:nvSpPr>
      <dsp:spPr>
        <a:xfrm>
          <a:off x="1137873" y="1407519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Заместитель директора 1</a:t>
          </a:r>
        </a:p>
      </dsp:txBody>
      <dsp:txXfrm>
        <a:off x="1137873" y="1407519"/>
        <a:ext cx="848672" cy="538907"/>
      </dsp:txXfrm>
    </dsp:sp>
    <dsp:sp modelId="{FB22B281-021D-4F00-B0FE-E6D4CF9A7DC3}">
      <dsp:nvSpPr>
        <dsp:cNvPr id="0" name=""/>
        <dsp:cNvSpPr/>
      </dsp:nvSpPr>
      <dsp:spPr>
        <a:xfrm>
          <a:off x="6309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4B5F0-3168-4660-A49B-8C3EE31EDD0A}">
      <dsp:nvSpPr>
        <dsp:cNvPr id="0" name=""/>
        <dsp:cNvSpPr/>
      </dsp:nvSpPr>
      <dsp:spPr>
        <a:xfrm>
          <a:off x="100606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1</a:t>
          </a:r>
        </a:p>
      </dsp:txBody>
      <dsp:txXfrm>
        <a:off x="100606" y="2193248"/>
        <a:ext cx="848672" cy="538907"/>
      </dsp:txXfrm>
    </dsp:sp>
    <dsp:sp modelId="{B4F381B3-7366-484E-856C-82A68A7E08E2}">
      <dsp:nvSpPr>
        <dsp:cNvPr id="0" name=""/>
        <dsp:cNvSpPr/>
      </dsp:nvSpPr>
      <dsp:spPr>
        <a:xfrm>
          <a:off x="1043576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9D7C4-2092-4711-9A60-3057FB9C8CD3}">
      <dsp:nvSpPr>
        <dsp:cNvPr id="0" name=""/>
        <dsp:cNvSpPr/>
      </dsp:nvSpPr>
      <dsp:spPr>
        <a:xfrm>
          <a:off x="1137873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2</a:t>
          </a:r>
        </a:p>
      </dsp:txBody>
      <dsp:txXfrm>
        <a:off x="1137873" y="2193248"/>
        <a:ext cx="848672" cy="538907"/>
      </dsp:txXfrm>
    </dsp:sp>
    <dsp:sp modelId="{EA435B53-6B3E-4D34-94DA-016BC3C15A4F}">
      <dsp:nvSpPr>
        <dsp:cNvPr id="0" name=""/>
        <dsp:cNvSpPr/>
      </dsp:nvSpPr>
      <dsp:spPr>
        <a:xfrm>
          <a:off x="2080842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2E293-8EA2-4C66-A1DF-7BE60E6B57C6}">
      <dsp:nvSpPr>
        <dsp:cNvPr id="0" name=""/>
        <dsp:cNvSpPr/>
      </dsp:nvSpPr>
      <dsp:spPr>
        <a:xfrm>
          <a:off x="2175139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3</a:t>
          </a:r>
        </a:p>
      </dsp:txBody>
      <dsp:txXfrm>
        <a:off x="2175139" y="2193248"/>
        <a:ext cx="848672" cy="538907"/>
      </dsp:txXfrm>
    </dsp:sp>
    <dsp:sp modelId="{3096F561-EAF1-4C9F-8DD2-919E769D3B68}">
      <dsp:nvSpPr>
        <dsp:cNvPr id="0" name=""/>
        <dsp:cNvSpPr/>
      </dsp:nvSpPr>
      <dsp:spPr>
        <a:xfrm>
          <a:off x="4674008" y="131793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D89B9-FEBC-4054-BA8F-ED4F2B2F17C4}">
      <dsp:nvSpPr>
        <dsp:cNvPr id="0" name=""/>
        <dsp:cNvSpPr/>
      </dsp:nvSpPr>
      <dsp:spPr>
        <a:xfrm>
          <a:off x="4768305" y="1407519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Заместитель директора 2</a:t>
          </a:r>
        </a:p>
      </dsp:txBody>
      <dsp:txXfrm>
        <a:off x="4768305" y="1407519"/>
        <a:ext cx="848672" cy="538907"/>
      </dsp:txXfrm>
    </dsp:sp>
    <dsp:sp modelId="{4D25E55B-05E8-4B42-8813-CEB47BF1B73A}">
      <dsp:nvSpPr>
        <dsp:cNvPr id="0" name=""/>
        <dsp:cNvSpPr/>
      </dsp:nvSpPr>
      <dsp:spPr>
        <a:xfrm>
          <a:off x="3118108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A000B-3CF5-477D-B786-3F74FA419328}">
      <dsp:nvSpPr>
        <dsp:cNvPr id="0" name=""/>
        <dsp:cNvSpPr/>
      </dsp:nvSpPr>
      <dsp:spPr>
        <a:xfrm>
          <a:off x="3212405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4</a:t>
          </a:r>
        </a:p>
      </dsp:txBody>
      <dsp:txXfrm>
        <a:off x="3212405" y="2193248"/>
        <a:ext cx="848672" cy="538907"/>
      </dsp:txXfrm>
    </dsp:sp>
    <dsp:sp modelId="{F8EA07E3-46D9-4DF4-ACC3-00D253FEBAED}">
      <dsp:nvSpPr>
        <dsp:cNvPr id="0" name=""/>
        <dsp:cNvSpPr/>
      </dsp:nvSpPr>
      <dsp:spPr>
        <a:xfrm>
          <a:off x="4155375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39B64-AD22-479A-98F1-DC2A39E7A98E}">
      <dsp:nvSpPr>
        <dsp:cNvPr id="0" name=""/>
        <dsp:cNvSpPr/>
      </dsp:nvSpPr>
      <dsp:spPr>
        <a:xfrm>
          <a:off x="4249672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5</a:t>
          </a:r>
        </a:p>
      </dsp:txBody>
      <dsp:txXfrm>
        <a:off x="4249672" y="2193248"/>
        <a:ext cx="848672" cy="538907"/>
      </dsp:txXfrm>
    </dsp:sp>
    <dsp:sp modelId="{29D577D4-6EA2-4007-8984-36BDAF6D1E43}">
      <dsp:nvSpPr>
        <dsp:cNvPr id="0" name=""/>
        <dsp:cNvSpPr/>
      </dsp:nvSpPr>
      <dsp:spPr>
        <a:xfrm>
          <a:off x="5192641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026A-0646-4FBF-A4E8-552CFF2D387E}">
      <dsp:nvSpPr>
        <dsp:cNvPr id="0" name=""/>
        <dsp:cNvSpPr/>
      </dsp:nvSpPr>
      <dsp:spPr>
        <a:xfrm>
          <a:off x="5286938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6</a:t>
          </a:r>
        </a:p>
      </dsp:txBody>
      <dsp:txXfrm>
        <a:off x="5286938" y="2193248"/>
        <a:ext cx="848672" cy="538907"/>
      </dsp:txXfrm>
    </dsp:sp>
    <dsp:sp modelId="{A027675F-85BD-4A4A-9D3E-1B7E47E23305}">
      <dsp:nvSpPr>
        <dsp:cNvPr id="0" name=""/>
        <dsp:cNvSpPr/>
      </dsp:nvSpPr>
      <dsp:spPr>
        <a:xfrm>
          <a:off x="6229907" y="210366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E57D2-4A39-4946-B720-E1DA242BCEB4}">
      <dsp:nvSpPr>
        <dsp:cNvPr id="0" name=""/>
        <dsp:cNvSpPr/>
      </dsp:nvSpPr>
      <dsp:spPr>
        <a:xfrm>
          <a:off x="6324204" y="2193248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Сотрудник 7</a:t>
          </a:r>
        </a:p>
      </dsp:txBody>
      <dsp:txXfrm>
        <a:off x="6324204" y="2193248"/>
        <a:ext cx="848672" cy="538907"/>
      </dsp:txXfrm>
    </dsp:sp>
    <dsp:sp modelId="{CF7AF88B-723C-4399-8870-11647F1EDDAE}">
      <dsp:nvSpPr>
        <dsp:cNvPr id="0" name=""/>
        <dsp:cNvSpPr/>
      </dsp:nvSpPr>
      <dsp:spPr>
        <a:xfrm>
          <a:off x="5711274" y="1317936"/>
          <a:ext cx="848672" cy="53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DDF90-C80D-45B1-BB1F-95516707BAA8}">
      <dsp:nvSpPr>
        <dsp:cNvPr id="0" name=""/>
        <dsp:cNvSpPr/>
      </dsp:nvSpPr>
      <dsp:spPr>
        <a:xfrm>
          <a:off x="5805571" y="1407519"/>
          <a:ext cx="848672" cy="53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Заместитель директора 3</a:t>
          </a:r>
        </a:p>
      </dsp:txBody>
      <dsp:txXfrm>
        <a:off x="5805571" y="1407519"/>
        <a:ext cx="848672" cy="5389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194520-907B-42EA-AD01-19E7E6276EA7}">
      <dsp:nvSpPr>
        <dsp:cNvPr id="0" name=""/>
        <dsp:cNvSpPr/>
      </dsp:nvSpPr>
      <dsp:spPr>
        <a:xfrm>
          <a:off x="0" y="0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инициации, </a:t>
          </a:r>
          <a:endParaRPr lang="en-US" sz="2800" kern="1200"/>
        </a:p>
      </dsp:txBody>
      <dsp:txXfrm>
        <a:off x="0" y="0"/>
        <a:ext cx="4286718" cy="909256"/>
      </dsp:txXfrm>
    </dsp:sp>
    <dsp:sp modelId="{8C2AE549-F2C0-4CDD-8EC6-21C209ABAD4E}">
      <dsp:nvSpPr>
        <dsp:cNvPr id="0" name=""/>
        <dsp:cNvSpPr/>
      </dsp:nvSpPr>
      <dsp:spPr>
        <a:xfrm>
          <a:off x="397347" y="1035542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476948"/>
            <a:satOff val="-10882"/>
            <a:lumOff val="40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планирования,</a:t>
          </a:r>
          <a:endParaRPr lang="en-US" sz="2800" kern="1200"/>
        </a:p>
      </dsp:txBody>
      <dsp:txXfrm>
        <a:off x="397347" y="1035542"/>
        <a:ext cx="4332634" cy="909256"/>
      </dsp:txXfrm>
    </dsp:sp>
    <dsp:sp modelId="{7B324E84-EB73-4D54-8855-8B6C2A99B0E2}">
      <dsp:nvSpPr>
        <dsp:cNvPr id="0" name=""/>
        <dsp:cNvSpPr/>
      </dsp:nvSpPr>
      <dsp:spPr>
        <a:xfrm>
          <a:off x="794694" y="2071084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организации исполнения, </a:t>
          </a:r>
          <a:endParaRPr lang="en-US" sz="2800" kern="1200"/>
        </a:p>
      </dsp:txBody>
      <dsp:txXfrm>
        <a:off x="794694" y="2071084"/>
        <a:ext cx="4332634" cy="909256"/>
      </dsp:txXfrm>
    </dsp:sp>
    <dsp:sp modelId="{22DFA4E1-C68D-40AC-9DC2-117420E1B484}">
      <dsp:nvSpPr>
        <dsp:cNvPr id="0" name=""/>
        <dsp:cNvSpPr/>
      </dsp:nvSpPr>
      <dsp:spPr>
        <a:xfrm>
          <a:off x="1192041" y="3106626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1430843"/>
            <a:satOff val="-32646"/>
            <a:lumOff val="1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контроля </a:t>
          </a:r>
          <a:endParaRPr lang="en-US" sz="2800" kern="1200"/>
        </a:p>
      </dsp:txBody>
      <dsp:txXfrm>
        <a:off x="1192041" y="3106626"/>
        <a:ext cx="4332634" cy="909256"/>
      </dsp:txXfrm>
    </dsp:sp>
    <dsp:sp modelId="{3BC4D3D6-2F37-40D8-8BFE-D3694986D3DF}">
      <dsp:nvSpPr>
        <dsp:cNvPr id="0" name=""/>
        <dsp:cNvSpPr/>
      </dsp:nvSpPr>
      <dsp:spPr>
        <a:xfrm>
          <a:off x="1589389" y="4142168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и завершения проекта</a:t>
          </a:r>
          <a:endParaRPr lang="en-US" sz="2800" kern="1200"/>
        </a:p>
      </dsp:txBody>
      <dsp:txXfrm>
        <a:off x="1589389" y="4142168"/>
        <a:ext cx="4332634" cy="909256"/>
      </dsp:txXfrm>
    </dsp:sp>
    <dsp:sp modelId="{01017445-756E-4C01-BB78-9455F9349F3E}">
      <dsp:nvSpPr>
        <dsp:cNvPr id="0" name=""/>
        <dsp:cNvSpPr/>
      </dsp:nvSpPr>
      <dsp:spPr>
        <a:xfrm>
          <a:off x="4729981" y="66426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729981" y="664262"/>
        <a:ext cx="591016" cy="591016"/>
      </dsp:txXfrm>
    </dsp:sp>
    <dsp:sp modelId="{83EA66E4-EB93-4DE3-9A4B-95FB0950243E}">
      <dsp:nvSpPr>
        <dsp:cNvPr id="0" name=""/>
        <dsp:cNvSpPr/>
      </dsp:nvSpPr>
      <dsp:spPr>
        <a:xfrm>
          <a:off x="5127328" y="1699804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58187"/>
            <a:satOff val="-1724"/>
            <a:lumOff val="61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658187"/>
              <a:satOff val="-1724"/>
              <a:lumOff val="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127328" y="1699804"/>
        <a:ext cx="591016" cy="591016"/>
      </dsp:txXfrm>
    </dsp:sp>
    <dsp:sp modelId="{76FCC101-7219-4C46-8B57-FCC83348B1E8}">
      <dsp:nvSpPr>
        <dsp:cNvPr id="0" name=""/>
        <dsp:cNvSpPr/>
      </dsp:nvSpPr>
      <dsp:spPr>
        <a:xfrm>
          <a:off x="5524675" y="272019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316374"/>
            <a:satOff val="-3449"/>
            <a:lumOff val="123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316374"/>
              <a:satOff val="-3449"/>
              <a:lumOff val="1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524675" y="2720192"/>
        <a:ext cx="591016" cy="591016"/>
      </dsp:txXfrm>
    </dsp:sp>
    <dsp:sp modelId="{7A88C378-64A4-4781-B35B-ECFF5A856B72}">
      <dsp:nvSpPr>
        <dsp:cNvPr id="0" name=""/>
        <dsp:cNvSpPr/>
      </dsp:nvSpPr>
      <dsp:spPr>
        <a:xfrm>
          <a:off x="5922023" y="3765837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1"/>
            <a:satOff val="-5173"/>
            <a:lumOff val="185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974561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922023" y="3765837"/>
        <a:ext cx="591016" cy="591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pPr/>
              <a:t>28.08.2018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369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737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451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863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70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380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63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706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469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81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992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837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567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239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56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333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20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311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392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127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758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928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22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850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888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05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418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060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410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556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183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14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634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972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006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86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135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469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68C21D0-E473-4822-976E-2A142825DF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22C4D8-970B-4A32-B0BD-AAC4366E77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1F4C4C-B5CB-4E95-8A7D-C738E7FFD08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D8CC0DE3-8FC0-496F-AF45-7153B6B057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645A14B-FE6F-4D23-A410-A76638DDCF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21CE686-D60B-4340-BA14-C4C31E20DD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0031AE1-78D0-422B-951F-EB1A441D0BC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 descr="Изображение выглядит как бутылка, дерев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3F5014D-30D5-4490-9299-E31061E9D1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064" y="3247593"/>
            <a:ext cx="4014250" cy="161573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289753" y="363268"/>
            <a:ext cx="6422348" cy="3867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4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управление развитием образовательных систем</a:t>
            </a:r>
            <a:endParaRPr lang="ru-RU" sz="4000" b="1" i="0" spc="15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89753" y="4583638"/>
            <a:ext cx="6269347" cy="16384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b="1" i="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Савченко И.А.</a:t>
            </a:r>
            <a:r>
              <a:rPr lang="en-US" sz="2400" b="0" i="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sz="2000" b="0" i="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к.псх.н</a:t>
            </a:r>
            <a:r>
              <a:rPr lang="en-US" sz="2000" b="0" i="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., </a:t>
            </a:r>
            <a:r>
              <a:rPr lang="ru-RU" sz="20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эксперт Центра развития образовательных систем, </a:t>
            </a:r>
            <a:r>
              <a:rPr lang="en-US" sz="20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</a:t>
            </a:r>
            <a:r>
              <a:rPr lang="en-US" sz="2000" b="0" i="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оцент</a:t>
            </a:r>
            <a:r>
              <a:rPr lang="en-US" sz="2000" b="0" i="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b="0" i="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кафедры</a:t>
            </a:r>
            <a:r>
              <a:rPr lang="en-US" sz="2000" b="0" i="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b="0" i="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проектного</a:t>
            </a:r>
            <a:r>
              <a:rPr lang="en-US" sz="2000" b="0" i="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b="0" i="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управления</a:t>
            </a:r>
            <a:r>
              <a:rPr lang="en-US" sz="2000" b="0" i="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в </a:t>
            </a:r>
            <a:r>
              <a:rPr lang="en-US" sz="2000" b="0" i="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сфере</a:t>
            </a:r>
            <a:r>
              <a:rPr lang="en-US" sz="2000" b="0" i="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000" b="0" i="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образования</a:t>
            </a:r>
            <a:r>
              <a:rPr lang="en-US" sz="2000" b="0" i="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ИОН </a:t>
            </a:r>
            <a:r>
              <a:rPr lang="en-US" sz="2000" b="0" i="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РАНХиГС</a:t>
            </a:r>
            <a:r>
              <a:rPr lang="en-US" sz="2000" b="0" i="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13" name="Рисунок 12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CA0968D-C080-442F-9E8A-12536D9F86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34" r="24734"/>
          <a:stretch>
            <a:fillRect/>
          </a:stretch>
        </p:blipFill>
        <p:spPr>
          <a:xfrm>
            <a:off x="621064" y="933843"/>
            <a:ext cx="4014250" cy="2304773"/>
          </a:xfrm>
        </p:spPr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02AAA-44FB-4793-A98E-793F3B32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0162"/>
          </a:xfrm>
        </p:spPr>
        <p:txBody>
          <a:bodyPr/>
          <a:lstStyle/>
          <a:p>
            <a:r>
              <a:rPr lang="ru-RU" dirty="0"/>
              <a:t>Система управления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0A1E235-4A4F-4984-9F47-E0442C0D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7B82C144-51A8-4F6E-9137-A3F11DBC1068}"/>
              </a:ext>
            </a:extLst>
          </p:cNvPr>
          <p:cNvGraphicFramePr/>
          <p:nvPr>
            <p:extLst/>
          </p:nvPr>
        </p:nvGraphicFramePr>
        <p:xfrm>
          <a:off x="609600" y="1316765"/>
          <a:ext cx="7179187" cy="326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DD97A6ED-EA3B-419A-B920-4C3473B5E830}"/>
              </a:ext>
            </a:extLst>
          </p:cNvPr>
          <p:cNvGrpSpPr/>
          <p:nvPr/>
        </p:nvGrpSpPr>
        <p:grpSpPr>
          <a:xfrm>
            <a:off x="1103445" y="4097947"/>
            <a:ext cx="7872875" cy="387171"/>
            <a:chOff x="827584" y="3073460"/>
            <a:chExt cx="5904656" cy="29037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73E59F58-FD34-4851-8222-06853B7A4DB1}"/>
                </a:ext>
              </a:extLst>
            </p:cNvPr>
            <p:cNvCxnSpPr/>
            <p:nvPr/>
          </p:nvCxnSpPr>
          <p:spPr>
            <a:xfrm>
              <a:off x="827584" y="3363838"/>
              <a:ext cx="59046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7353FAE9-453F-41B1-A91E-F732765045F3}"/>
                </a:ext>
              </a:extLst>
            </p:cNvPr>
            <p:cNvCxnSpPr/>
            <p:nvPr/>
          </p:nvCxnSpPr>
          <p:spPr>
            <a:xfrm flipV="1">
              <a:off x="827584" y="3075806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8CBA63B8-036B-4566-8045-68C004B5D70B}"/>
                </a:ext>
              </a:extLst>
            </p:cNvPr>
            <p:cNvCxnSpPr/>
            <p:nvPr/>
          </p:nvCxnSpPr>
          <p:spPr>
            <a:xfrm flipV="1">
              <a:off x="2411760" y="3075806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532BD28B-2DE3-4191-9C46-A029CD0AD3FA}"/>
                </a:ext>
              </a:extLst>
            </p:cNvPr>
            <p:cNvCxnSpPr/>
            <p:nvPr/>
          </p:nvCxnSpPr>
          <p:spPr>
            <a:xfrm flipV="1">
              <a:off x="3203848" y="3074633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B606F006-70B7-4915-A21F-D6CA6141E9EB}"/>
                </a:ext>
              </a:extLst>
            </p:cNvPr>
            <p:cNvCxnSpPr/>
            <p:nvPr/>
          </p:nvCxnSpPr>
          <p:spPr>
            <a:xfrm flipV="1">
              <a:off x="5508104" y="3073460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137A676A-D8C1-4E85-8332-9170E3CF4069}"/>
              </a:ext>
            </a:extLst>
          </p:cNvPr>
          <p:cNvGrpSpPr/>
          <p:nvPr/>
        </p:nvGrpSpPr>
        <p:grpSpPr>
          <a:xfrm>
            <a:off x="2159563" y="4097947"/>
            <a:ext cx="6816757" cy="867224"/>
            <a:chOff x="1619672" y="3073460"/>
            <a:chExt cx="5175686" cy="650418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C4BA97CD-76E8-41DA-9187-664D41D0B8D0}"/>
                </a:ext>
              </a:extLst>
            </p:cNvPr>
            <p:cNvCxnSpPr>
              <a:cxnSpLocks/>
            </p:cNvCxnSpPr>
            <p:nvPr/>
          </p:nvCxnSpPr>
          <p:spPr>
            <a:xfrm>
              <a:off x="1619672" y="3723878"/>
              <a:ext cx="5175686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0AD85ADD-FE64-4F71-AF4B-892F6DC36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9672" y="3073460"/>
              <a:ext cx="0" cy="65041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ED9E35AB-1978-4F1A-99EA-6C7AA2046D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5856" y="3073460"/>
              <a:ext cx="0" cy="65041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887A78F-2325-407A-88E1-520CE3559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5936" y="3073460"/>
              <a:ext cx="0" cy="65041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1EA6BB24-510E-4865-B288-BD5DA066EA8E}"/>
              </a:ext>
            </a:extLst>
          </p:cNvPr>
          <p:cNvGrpSpPr/>
          <p:nvPr/>
        </p:nvGrpSpPr>
        <p:grpSpPr>
          <a:xfrm>
            <a:off x="5519936" y="4097947"/>
            <a:ext cx="3456384" cy="1347277"/>
            <a:chOff x="4139952" y="3073460"/>
            <a:chExt cx="2592288" cy="1010458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74DF15FC-0C09-4CAC-B4D5-C2D8A70BDAE6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52" y="4083918"/>
              <a:ext cx="259228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504E005F-9ADB-40CD-AE33-E43A2B3A65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9952" y="3073460"/>
              <a:ext cx="0" cy="101045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92EDE331-E4AD-42F8-80B4-52B59AE8F5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8024" y="3073460"/>
              <a:ext cx="0" cy="101045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5FE6D964-8D2F-43AA-AE41-6F5A2D2A3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0112" y="3073460"/>
              <a:ext cx="0" cy="101045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8560C39-61BA-4994-8488-FCA7FE0548BD}"/>
              </a:ext>
            </a:extLst>
          </p:cNvPr>
          <p:cNvSpPr txBox="1"/>
          <p:nvPr/>
        </p:nvSpPr>
        <p:spPr>
          <a:xfrm>
            <a:off x="8241909" y="4014648"/>
            <a:ext cx="160758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Рук. проекта 1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0FBA8B9-3174-4B92-BEE6-BD60084FC420}"/>
              </a:ext>
            </a:extLst>
          </p:cNvPr>
          <p:cNvSpPr/>
          <p:nvPr/>
        </p:nvSpPr>
        <p:spPr>
          <a:xfrm>
            <a:off x="8118767" y="1957892"/>
            <a:ext cx="3822206" cy="42600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6DFA61-67A2-4D89-9BAD-61FA9196E34A}"/>
              </a:ext>
            </a:extLst>
          </p:cNvPr>
          <p:cNvSpPr txBox="1"/>
          <p:nvPr/>
        </p:nvSpPr>
        <p:spPr>
          <a:xfrm>
            <a:off x="9036362" y="2014859"/>
            <a:ext cx="275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/>
              <a:t>Проектный офис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4A3FBB6-8E86-4D1D-913F-3E8062C40B4F}"/>
              </a:ext>
            </a:extLst>
          </p:cNvPr>
          <p:cNvSpPr txBox="1"/>
          <p:nvPr/>
        </p:nvSpPr>
        <p:spPr>
          <a:xfrm>
            <a:off x="8241909" y="4542804"/>
            <a:ext cx="16075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Рук. проекта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E8D0E99-58D7-4BC9-9C2F-DF1A7AEC940B}"/>
              </a:ext>
            </a:extLst>
          </p:cNvPr>
          <p:cNvSpPr txBox="1"/>
          <p:nvPr/>
        </p:nvSpPr>
        <p:spPr>
          <a:xfrm>
            <a:off x="8241909" y="5042104"/>
            <a:ext cx="160758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Рук. проекта 3</a:t>
            </a:r>
          </a:p>
        </p:txBody>
      </p:sp>
      <p:sp>
        <p:nvSpPr>
          <p:cNvPr id="32" name="Блок-схема: магнитный диск 31">
            <a:extLst>
              <a:ext uri="{FF2B5EF4-FFF2-40B4-BE49-F238E27FC236}">
                <a16:creationId xmlns:a16="http://schemas.microsoft.com/office/drawing/2014/main" xmlns="" id="{56FED311-D8C9-4E54-A9E9-402E1E3FD1B4}"/>
              </a:ext>
            </a:extLst>
          </p:cNvPr>
          <p:cNvSpPr/>
          <p:nvPr/>
        </p:nvSpPr>
        <p:spPr>
          <a:xfrm>
            <a:off x="8241909" y="2547468"/>
            <a:ext cx="1607582" cy="952476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База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знаний</a:t>
            </a:r>
          </a:p>
        </p:txBody>
      </p:sp>
      <p:sp>
        <p:nvSpPr>
          <p:cNvPr id="33" name="Блок-схема: карточка 32">
            <a:extLst>
              <a:ext uri="{FF2B5EF4-FFF2-40B4-BE49-F238E27FC236}">
                <a16:creationId xmlns:a16="http://schemas.microsoft.com/office/drawing/2014/main" xmlns="" id="{DF5B19E4-5726-461D-B0C0-CE702286064B}"/>
              </a:ext>
            </a:extLst>
          </p:cNvPr>
          <p:cNvSpPr/>
          <p:nvPr/>
        </p:nvSpPr>
        <p:spPr>
          <a:xfrm>
            <a:off x="10266218" y="2660073"/>
            <a:ext cx="1316182" cy="768927"/>
          </a:xfrm>
          <a:prstGeom prst="flowChartPunchedCar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Инф.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система</a:t>
            </a:r>
          </a:p>
        </p:txBody>
      </p:sp>
      <p:sp>
        <p:nvSpPr>
          <p:cNvPr id="34" name="Блок-схема: несколько документов 33">
            <a:extLst>
              <a:ext uri="{FF2B5EF4-FFF2-40B4-BE49-F238E27FC236}">
                <a16:creationId xmlns:a16="http://schemas.microsoft.com/office/drawing/2014/main" xmlns="" id="{065D2055-11A8-4BB2-B168-E6BD4C1A418B}"/>
              </a:ext>
            </a:extLst>
          </p:cNvPr>
          <p:cNvSpPr/>
          <p:nvPr/>
        </p:nvSpPr>
        <p:spPr>
          <a:xfrm>
            <a:off x="10169236" y="3851564"/>
            <a:ext cx="1413164" cy="1454724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Портфели проектов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9119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7C4115-E603-447D-A1A5-7AF1E972C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1C38396-85C5-4DE1-BA50-52540B40A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67651E0-918D-4FEE-AA56-F9008358E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6DF0E016-7AAA-4021-8283-4541B060B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EE16E-664A-406C-8393-E8DDBA1C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Управление проектом включает совокупность процессов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ED7C93A-082F-4C56-B282-DBEA4A16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1548FC5-3294-4768-A652-ADA82AE22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D3A9120-D290-43FB-863E-28A45D2D35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75CFD6-7266-403E-8B70-B03FD559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FF54DE5-C571-48E8-A5BC-B369434E2F44}" type="slidenum">
              <a:rPr lang="en-US" smtClean="0"/>
              <a:pPr defTabSz="457200"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Текст 3">
            <a:extLst>
              <a:ext uri="{FF2B5EF4-FFF2-40B4-BE49-F238E27FC236}">
                <a16:creationId xmlns:a16="http://schemas.microsoft.com/office/drawing/2014/main" xmlns="" id="{9261645B-4F89-4819-B757-0621066CD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8688407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0967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F2EDC41-17B9-4548-B7AC-A2E76FB7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D758A5-BA10-47AE-8964-EC176E7DA2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059" y="145622"/>
            <a:ext cx="7637165" cy="61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82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3C8294-286C-4DC1-8ED5-A2345AA27E56}"/>
              </a:ext>
            </a:extLst>
          </p:cNvPr>
          <p:cNvSpPr txBox="1"/>
          <p:nvPr/>
        </p:nvSpPr>
        <p:spPr>
          <a:xfrm>
            <a:off x="3911392" y="6334780"/>
            <a:ext cx="483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abcd123@bk.ru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D54CDEC-5F53-48A9-A92F-EED6A4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6EA41C-1466-4394-A131-6A857472E0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9334" y="261049"/>
            <a:ext cx="8476481" cy="57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99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D9CEA6-FA87-4F30-B8BE-A00DFEA6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5" y="1"/>
            <a:ext cx="11132456" cy="1688122"/>
          </a:xfrm>
        </p:spPr>
        <p:txBody>
          <a:bodyPr>
            <a:no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94AF32-58EF-4FF5-AD58-CC8A79AA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1845734"/>
            <a:ext cx="10832123" cy="4396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Планируется достижение следующих целей и целевых показателей в сфере образования (до 2024 г):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15052E3-FDA9-48AE-9409-B6377D5A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667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F083DA-96A2-4DC3-B8A7-7E448818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26183"/>
            <a:ext cx="10058400" cy="740092"/>
          </a:xfrm>
        </p:spPr>
        <p:txBody>
          <a:bodyPr>
            <a:normAutofit/>
          </a:bodyPr>
          <a:lstStyle/>
          <a:p>
            <a:r>
              <a:rPr lang="ru-RU" sz="4000" b="1" u="sng" dirty="0"/>
              <a:t>Задачи (10):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85394A-761E-43D7-AF5E-296774E8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" y="866275"/>
            <a:ext cx="10940716" cy="570512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 defTabSz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arenR"/>
              <a:tabLst>
                <a:tab pos="3600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внедрение на уровнях основного общего и среднего общего образования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новых методов обучения и воспитания, образовательных технологий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обеспечивающих освоение обучающимися базовых навыков и умений, повышение их мотивации к обучению и вовлечённости в образовательный процесс, а также обновление содержания и совершенствование методов обучения предметной области «Технология»;</a:t>
            </a:r>
          </a:p>
          <a:p>
            <a:pPr marL="457200" indent="-457200" defTabSz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arenR"/>
              <a:tabLst>
                <a:tab pos="3600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выявления, поддержки и развития способностей и талантов у детей и молодёжи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основанной на принципах справедливости, всеобщности и направленной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самоопределение и профессиональную ориентацию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всех обучающихся;</a:t>
            </a:r>
          </a:p>
          <a:p>
            <a:pPr marL="457200" indent="-457200" defTabSz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arenR"/>
              <a:tabLst>
                <a:tab pos="3600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раннего развития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детей в возрасте до трёх лет, реализация программы психолого-педагогической, методической и консультативной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помощи родителям детей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получающих дошкольное образование в семье;</a:t>
            </a:r>
          </a:p>
          <a:p>
            <a:pPr marL="457200" indent="-457200" defTabSz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arenR"/>
              <a:tabLst>
                <a:tab pos="3600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современной и безопасной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образовательной среды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обеспечивающей высокое качество и доступность образования всех видов и уровней;</a:t>
            </a:r>
          </a:p>
          <a:p>
            <a:pPr marL="457200" indent="-457200" defTabSz="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arenR"/>
              <a:tabLst>
                <a:tab pos="3600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национальной системы профессионального роста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педагогических работников, охватывающей не менее 50 процентов учителей общеобразовательных организаций…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BD6A79-4858-4107-85A8-3794DC4D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372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02AAA-44FB-4793-A98E-793F3B32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системы управления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0A1E235-4A4F-4984-9F47-E0442C0D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7B82C144-51A8-4F6E-9137-A3F11DBC1068}"/>
              </a:ext>
            </a:extLst>
          </p:cNvPr>
          <p:cNvGraphicFramePr/>
          <p:nvPr>
            <p:extLst/>
          </p:nvPr>
        </p:nvGraphicFramePr>
        <p:xfrm>
          <a:off x="609600" y="1316765"/>
          <a:ext cx="7179187" cy="326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DD97A6ED-EA3B-419A-B920-4C3473B5E830}"/>
              </a:ext>
            </a:extLst>
          </p:cNvPr>
          <p:cNvGrpSpPr/>
          <p:nvPr/>
        </p:nvGrpSpPr>
        <p:grpSpPr>
          <a:xfrm>
            <a:off x="1103445" y="4097947"/>
            <a:ext cx="7872875" cy="387171"/>
            <a:chOff x="827584" y="3073460"/>
            <a:chExt cx="5904656" cy="29037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73E59F58-FD34-4851-8222-06853B7A4DB1}"/>
                </a:ext>
              </a:extLst>
            </p:cNvPr>
            <p:cNvCxnSpPr/>
            <p:nvPr/>
          </p:nvCxnSpPr>
          <p:spPr>
            <a:xfrm>
              <a:off x="827584" y="3363838"/>
              <a:ext cx="59046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7353FAE9-453F-41B1-A91E-F732765045F3}"/>
                </a:ext>
              </a:extLst>
            </p:cNvPr>
            <p:cNvCxnSpPr/>
            <p:nvPr/>
          </p:nvCxnSpPr>
          <p:spPr>
            <a:xfrm flipV="1">
              <a:off x="827584" y="3075806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8CBA63B8-036B-4566-8045-68C004B5D70B}"/>
                </a:ext>
              </a:extLst>
            </p:cNvPr>
            <p:cNvCxnSpPr/>
            <p:nvPr/>
          </p:nvCxnSpPr>
          <p:spPr>
            <a:xfrm flipV="1">
              <a:off x="2411760" y="3075806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532BD28B-2DE3-4191-9C46-A029CD0AD3FA}"/>
                </a:ext>
              </a:extLst>
            </p:cNvPr>
            <p:cNvCxnSpPr/>
            <p:nvPr/>
          </p:nvCxnSpPr>
          <p:spPr>
            <a:xfrm flipV="1">
              <a:off x="3203848" y="3074633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B606F006-70B7-4915-A21F-D6CA6141E9EB}"/>
                </a:ext>
              </a:extLst>
            </p:cNvPr>
            <p:cNvCxnSpPr/>
            <p:nvPr/>
          </p:nvCxnSpPr>
          <p:spPr>
            <a:xfrm flipV="1">
              <a:off x="5508104" y="3073460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137A676A-D8C1-4E85-8332-9170E3CF4069}"/>
              </a:ext>
            </a:extLst>
          </p:cNvPr>
          <p:cNvGrpSpPr/>
          <p:nvPr/>
        </p:nvGrpSpPr>
        <p:grpSpPr>
          <a:xfrm>
            <a:off x="2159563" y="4097947"/>
            <a:ext cx="7776863" cy="867224"/>
            <a:chOff x="1619672" y="3073460"/>
            <a:chExt cx="5904656" cy="650418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C4BA97CD-76E8-41DA-9187-664D41D0B8D0}"/>
                </a:ext>
              </a:extLst>
            </p:cNvPr>
            <p:cNvCxnSpPr/>
            <p:nvPr/>
          </p:nvCxnSpPr>
          <p:spPr>
            <a:xfrm>
              <a:off x="1619672" y="3723878"/>
              <a:ext cx="5904656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0AD85ADD-FE64-4F71-AF4B-892F6DC36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9672" y="3073460"/>
              <a:ext cx="0" cy="65041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ED9E35AB-1978-4F1A-99EA-6C7AA2046D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5856" y="3073460"/>
              <a:ext cx="0" cy="65041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887A78F-2325-407A-88E1-520CE3559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5936" y="3073460"/>
              <a:ext cx="0" cy="65041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1EA6BB24-510E-4865-B288-BD5DA066EA8E}"/>
              </a:ext>
            </a:extLst>
          </p:cNvPr>
          <p:cNvGrpSpPr/>
          <p:nvPr/>
        </p:nvGrpSpPr>
        <p:grpSpPr>
          <a:xfrm>
            <a:off x="5519936" y="4097947"/>
            <a:ext cx="5472608" cy="1347277"/>
            <a:chOff x="4139952" y="3073460"/>
            <a:chExt cx="4104456" cy="1010458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74DF15FC-0C09-4CAC-B4D5-C2D8A70BDAE6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52" y="4083918"/>
              <a:ext cx="4104456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504E005F-9ADB-40CD-AE33-E43A2B3A65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9952" y="3073460"/>
              <a:ext cx="0" cy="101045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92EDE331-E4AD-42F8-80B4-52B59AE8F5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8024" y="3073460"/>
              <a:ext cx="0" cy="101045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5FE6D964-8D2F-43AA-AE41-6F5A2D2A3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0112" y="3073460"/>
              <a:ext cx="0" cy="101045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8560C39-61BA-4994-8488-FCA7FE0548BD}"/>
              </a:ext>
            </a:extLst>
          </p:cNvPr>
          <p:cNvSpPr txBox="1"/>
          <p:nvPr/>
        </p:nvSpPr>
        <p:spPr>
          <a:xfrm>
            <a:off x="8304245" y="390905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Проект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CCFC3A-74A3-4059-99AA-0F49807FFDAC}"/>
              </a:ext>
            </a:extLst>
          </p:cNvPr>
          <p:cNvSpPr txBox="1"/>
          <p:nvPr/>
        </p:nvSpPr>
        <p:spPr>
          <a:xfrm>
            <a:off x="9307587" y="439856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Проект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58EA798-7878-4449-A832-67AAD5DF1A21}"/>
              </a:ext>
            </a:extLst>
          </p:cNvPr>
          <p:cNvSpPr txBox="1"/>
          <p:nvPr/>
        </p:nvSpPr>
        <p:spPr>
          <a:xfrm>
            <a:off x="10267692" y="490401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Проект 3</a:t>
            </a:r>
          </a:p>
        </p:txBody>
      </p:sp>
    </p:spTree>
    <p:extLst>
      <p:ext uri="{BB962C8B-B14F-4D97-AF65-F5344CB8AC3E}">
        <p14:creationId xmlns:p14="http://schemas.microsoft.com/office/powerpoint/2010/main" xmlns="" val="101736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3B1DAA-274E-415A-A0FE-57107B98DF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681" y="1916832"/>
            <a:ext cx="7688638" cy="419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03BE27-BBC9-4C78-A006-9F5574ACD84D}"/>
              </a:ext>
            </a:extLst>
          </p:cNvPr>
          <p:cNvSpPr txBox="1"/>
          <p:nvPr/>
        </p:nvSpPr>
        <p:spPr>
          <a:xfrm>
            <a:off x="2639616" y="90872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Руководители проектов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83829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08813236-332C-444D-A687-FB06E4C8A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9785204"/>
              </p:ext>
            </p:extLst>
          </p:nvPr>
        </p:nvGraphicFramePr>
        <p:xfrm>
          <a:off x="489856" y="261257"/>
          <a:ext cx="11348358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5541667">
                  <a:extLst>
                    <a:ext uri="{9D8B030D-6E8A-4147-A177-3AD203B41FA5}">
                      <a16:colId xmlns:a16="http://schemas.microsoft.com/office/drawing/2014/main" xmlns="" val="2574428690"/>
                    </a:ext>
                  </a:extLst>
                </a:gridCol>
                <a:gridCol w="5806691">
                  <a:extLst>
                    <a:ext uri="{9D8B030D-6E8A-4147-A177-3AD203B41FA5}">
                      <a16:colId xmlns:a16="http://schemas.microsoft.com/office/drawing/2014/main" xmlns="" val="1866105588"/>
                    </a:ext>
                  </a:extLst>
                </a:gridCol>
              </a:tblGrid>
              <a:tr h="179614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Традиционное проектирование*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Гуманитарное проектирование*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0210981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Инициатор проекта – администрация учреждения. Следствия: ответственность за реализацию лежит на администрации; обеспечением занимается администрация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Инициаторы проекта – специалисты и группы специалистов учреждения. Ответственность за реализацию и обеспечение проекта несут сами исполнители.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472602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Исполнители проекта не имеют отношения к первоначальному его замыслу, не видят в нем смысла для себя, поэтому их мотивация низкая.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Замысел проекта предлагается самими исполнителями, помогает им решать собственные профессиональные проблемы, поэтому их мотивация высокая.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276882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Ресурсы перераспределяются администрацией от других проектов и решаемых учреждением задач, снижая их эффективность.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Ресурсы вовлекаются разработчиками по своей инициативе  из смежных сфер.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1349476"/>
                  </a:ext>
                </a:extLst>
              </a:tr>
              <a:tr h="1077686"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Масштаб проекта значительно завышается, чтобы получить дополнительные ресурсы. Проект становится физически невыполнимым.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Масштаб проекта точно соответствует возможностям исполнителей, обращений к администрации за дополнительными ресурсами не происходит или они минимальны, что делает проект реалистичным. 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1238462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2B0947-2ECD-42DD-BBF3-67835DBF6BBE}"/>
              </a:ext>
            </a:extLst>
          </p:cNvPr>
          <p:cNvSpPr/>
          <p:nvPr/>
        </p:nvSpPr>
        <p:spPr>
          <a:xfrm>
            <a:off x="489856" y="6442854"/>
            <a:ext cx="11445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* - Краснов С.И., Каменский Р.Г (Проектная деятельность в образовании. Учебно-методическое пособие для педагогов и учащихся – М, 2013)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6AA696-A02A-4564-AFF4-BC433BF1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291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C05B229-DC31-4C06-869D-0F4C067452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6186" y="261257"/>
          <a:ext cx="10956472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5478236">
                  <a:extLst>
                    <a:ext uri="{9D8B030D-6E8A-4147-A177-3AD203B41FA5}">
                      <a16:colId xmlns:a16="http://schemas.microsoft.com/office/drawing/2014/main" xmlns="" val="2574428690"/>
                    </a:ext>
                  </a:extLst>
                </a:gridCol>
                <a:gridCol w="5478236">
                  <a:extLst>
                    <a:ext uri="{9D8B030D-6E8A-4147-A177-3AD203B41FA5}">
                      <a16:colId xmlns:a16="http://schemas.microsoft.com/office/drawing/2014/main" xmlns="" val="1866105588"/>
                    </a:ext>
                  </a:extLst>
                </a:gridCol>
              </a:tblGrid>
              <a:tr h="179614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Традиционное проектирование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Гуманитарное проектирование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0210981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Разработанная в ходе проекта программа воспринимается исполнителями, как предназначенная для отчета, а не для дальнейшей реализации.  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Разработанная в ходе проекта программа воспринимается исполнителями, как важный инструмент решения их собственных профессиональных проблем, и начинает реализовываться еще в процессе разработки.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832025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Если администрация все-таки настаивает на исполнении разработанной программы, то программа становится инструментом принуждения сотрудников к реализации не разделяемых ими, непонятных им ценностей, и, в конце концов, приводит к сопротивлению и устойчивой имитации деятельности.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Программа становится программой действий конкретных людей,  объединяющихся в сообщество  на  основе общности в ценностях, в видении проблем и путей их решения.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608925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Развивается отчуждение во взаимоотношениях между сотрудниками и администрацией, провоцируются конфликтные ситуации.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Возникает единая, осмысленная корпоративная культура, основанная на взаимном понимании, доверии и уважении.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510089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FBC4FE3-A2EF-4136-8444-8F265D8F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135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Общие ресурсы, функции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3320" y="1877419"/>
            <a:ext cx="5003321" cy="444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dirty="0"/>
              <a:t>Принятие решений и организационная поддержка,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dirty="0"/>
              <a:t>Управление стимулированием участников проектной деятельности,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dirty="0"/>
              <a:t>Развитие компетенций и организационной культуры,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IT</a:t>
            </a:r>
            <a:r>
              <a:rPr lang="ru-RU" sz="2400" dirty="0"/>
              <a:t>-обеспечение,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dirty="0"/>
              <a:t>Координация и коммуникации,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dirty="0"/>
              <a:t>Административная поддержка и др.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ru-RU" sz="1867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02E51D-DB92-46EF-9BE9-FDCC9EE584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425" y="2206242"/>
            <a:ext cx="5941895" cy="33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98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14DF78-9BB7-441A-8905-14C44DD8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идеале,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87B75E2-2EFA-4074-9413-69769EDD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F873FB9-E309-43E1-96D5-5BF893124D62}"/>
              </a:ext>
            </a:extLst>
          </p:cNvPr>
          <p:cNvSpPr/>
          <p:nvPr/>
        </p:nvSpPr>
        <p:spPr>
          <a:xfrm>
            <a:off x="6593639" y="1932227"/>
            <a:ext cx="52562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Clr>
                <a:srgbClr val="514843"/>
              </a:buClr>
              <a:buFont typeface="Wingdings"/>
              <a:buChar char="§"/>
            </a:pPr>
            <a:r>
              <a:rPr lang="ru-RU" sz="3200" dirty="0"/>
              <a:t> роль Проектного офиса в организации можно уподобить роли диспетчера в системе управления воздушным движением</a:t>
            </a:r>
          </a:p>
          <a:p>
            <a:pPr>
              <a:buClr>
                <a:srgbClr val="514843"/>
              </a:buClr>
            </a:pPr>
            <a:endParaRPr lang="ru-RU" sz="3200" dirty="0">
              <a:latin typeface="Euphemia"/>
            </a:endParaRPr>
          </a:p>
          <a:p>
            <a:pPr lvl="1">
              <a:buClr>
                <a:srgbClr val="514843"/>
              </a:buClr>
            </a:pPr>
            <a:r>
              <a:rPr lang="ru-RU" sz="3200" i="1" dirty="0" err="1">
                <a:latin typeface="Euphemia"/>
              </a:rPr>
              <a:t>Джеральд</a:t>
            </a:r>
            <a:r>
              <a:rPr lang="ru-RU" sz="3200" i="1" dirty="0">
                <a:latin typeface="Euphemia"/>
              </a:rPr>
              <a:t> И. </a:t>
            </a:r>
            <a:r>
              <a:rPr lang="ru-RU" sz="3200" i="1" dirty="0" err="1">
                <a:latin typeface="Euphemia"/>
              </a:rPr>
              <a:t>Кендалл</a:t>
            </a:r>
            <a:r>
              <a:rPr lang="ru-RU" sz="3200" i="1" dirty="0">
                <a:latin typeface="Euphemia"/>
              </a:rPr>
              <a:t>, </a:t>
            </a:r>
          </a:p>
          <a:p>
            <a:pPr lvl="1">
              <a:buClr>
                <a:srgbClr val="514843"/>
              </a:buClr>
            </a:pPr>
            <a:r>
              <a:rPr lang="ru-RU" sz="3200" i="1" dirty="0">
                <a:latin typeface="Euphemia"/>
              </a:rPr>
              <a:t>Стивен К. </a:t>
            </a:r>
            <a:r>
              <a:rPr lang="ru-RU" sz="3200" i="1" dirty="0" err="1">
                <a:latin typeface="Euphemia"/>
              </a:rPr>
              <a:t>Роллинз</a:t>
            </a:r>
            <a:endParaRPr lang="ru-RU" sz="3200" i="1" dirty="0">
              <a:latin typeface="Euphemia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B895D8-1384-4179-BB20-34CAF07F8F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1799" y="2246619"/>
            <a:ext cx="4644201" cy="31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5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4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Произвольный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HDOfficeLightV0</vt:lpstr>
      <vt:lpstr>1_HDOfficeLightV0</vt:lpstr>
      <vt:lpstr>Ретро</vt:lpstr>
      <vt:lpstr>Современное управление развитием образовательных систем</vt:lpstr>
      <vt:lpstr>Указ Президента РФ «О национальных целях и стратегических задачах развития Российской Федерации на период до 2024 года»</vt:lpstr>
      <vt:lpstr>Задачи (10):</vt:lpstr>
      <vt:lpstr>Изменение системы управления</vt:lpstr>
      <vt:lpstr>Слайд 5</vt:lpstr>
      <vt:lpstr>Слайд 6</vt:lpstr>
      <vt:lpstr>Слайд 7</vt:lpstr>
      <vt:lpstr>Общие ресурсы, функции</vt:lpstr>
      <vt:lpstr>В идеале,</vt:lpstr>
      <vt:lpstr>Система управления</vt:lpstr>
      <vt:lpstr>Управление проектом включает совокупность процессов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2018-08-28T06:23:05Z</dcterms:created>
  <dcterms:modified xsi:type="dcterms:W3CDTF">2018-08-28T07:21:14Z</dcterms:modified>
</cp:coreProperties>
</file>