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Lst>
  <p:notesMasterIdLst>
    <p:notesMasterId r:id="rId14"/>
  </p:notesMasterIdLst>
  <p:sldIdLst>
    <p:sldId id="369" r:id="rId3"/>
    <p:sldId id="390" r:id="rId4"/>
    <p:sldId id="376" r:id="rId5"/>
    <p:sldId id="380" r:id="rId6"/>
    <p:sldId id="382" r:id="rId7"/>
    <p:sldId id="381" r:id="rId8"/>
    <p:sldId id="391" r:id="rId9"/>
    <p:sldId id="383" r:id="rId10"/>
    <p:sldId id="384" r:id="rId11"/>
    <p:sldId id="385" r:id="rId12"/>
    <p:sldId id="38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1" autoAdjust="0"/>
    <p:restoredTop sz="68459" autoAdjust="0"/>
  </p:normalViewPr>
  <p:slideViewPr>
    <p:cSldViewPr>
      <p:cViewPr>
        <p:scale>
          <a:sx n="66" d="100"/>
          <a:sy n="66" d="100"/>
        </p:scale>
        <p:origin x="-135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85B7B5-026C-4245-9B91-3B48151462AE}"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ru-RU"/>
        </a:p>
      </dgm:t>
    </dgm:pt>
    <dgm:pt modelId="{D188477A-C894-4CC5-9DCE-5922A0AC5240}">
      <dgm:prSet phldrT="[Текст]" custT="1"/>
      <dgm:spPr/>
      <dgm:t>
        <a:bodyPr/>
        <a:lstStyle/>
        <a:p>
          <a:r>
            <a:rPr lang="ru-RU" sz="2400" b="1" dirty="0" smtClean="0">
              <a:solidFill>
                <a:srgbClr val="002060"/>
              </a:solidFill>
            </a:rPr>
            <a:t>Система ключевых показателей</a:t>
          </a:r>
          <a:endParaRPr lang="ru-RU" sz="2400" dirty="0"/>
        </a:p>
      </dgm:t>
    </dgm:pt>
    <dgm:pt modelId="{152CE7B3-41B8-48A7-B220-CA98E416681F}" type="parTrans" cxnId="{46C507A9-7E80-409E-973C-52F31C27A7C7}">
      <dgm:prSet/>
      <dgm:spPr/>
      <dgm:t>
        <a:bodyPr/>
        <a:lstStyle/>
        <a:p>
          <a:endParaRPr lang="ru-RU"/>
        </a:p>
      </dgm:t>
    </dgm:pt>
    <dgm:pt modelId="{32683D64-AEF9-4DD6-A4D0-81488F6D8241}" type="sibTrans" cxnId="{46C507A9-7E80-409E-973C-52F31C27A7C7}">
      <dgm:prSet/>
      <dgm:spPr/>
      <dgm:t>
        <a:bodyPr/>
        <a:lstStyle/>
        <a:p>
          <a:endParaRPr lang="ru-RU"/>
        </a:p>
      </dgm:t>
    </dgm:pt>
    <dgm:pt modelId="{EDA1389D-2837-4BD2-82E5-597A3E2ACDD4}" type="asst">
      <dgm:prSet phldrT="[Текст]"/>
      <dgm:spPr/>
      <dgm:t>
        <a:bodyPr/>
        <a:lstStyle/>
        <a:p>
          <a:r>
            <a:rPr lang="ru-RU" b="1" dirty="0" smtClean="0"/>
            <a:t>Кадровая перспектива</a:t>
          </a:r>
          <a:endParaRPr lang="ru-RU" dirty="0"/>
        </a:p>
      </dgm:t>
    </dgm:pt>
    <dgm:pt modelId="{5B81F1F4-7F3A-4FCD-AAF5-06E53AB821C8}" type="parTrans" cxnId="{A77A9E9B-17B1-4BED-A323-1CA81B43B4CE}">
      <dgm:prSet/>
      <dgm:spPr/>
      <dgm:t>
        <a:bodyPr/>
        <a:lstStyle/>
        <a:p>
          <a:endParaRPr lang="ru-RU"/>
        </a:p>
      </dgm:t>
    </dgm:pt>
    <dgm:pt modelId="{011C4D95-901C-476D-BF34-7DAD47853BD8}" type="sibTrans" cxnId="{A77A9E9B-17B1-4BED-A323-1CA81B43B4CE}">
      <dgm:prSet/>
      <dgm:spPr/>
      <dgm:t>
        <a:bodyPr/>
        <a:lstStyle/>
        <a:p>
          <a:endParaRPr lang="ru-RU"/>
        </a:p>
      </dgm:t>
    </dgm:pt>
    <dgm:pt modelId="{524810EF-7C41-425C-967D-2026DB540332}">
      <dgm:prSet phldrT="[Текст]"/>
      <dgm:spPr/>
      <dgm:t>
        <a:bodyPr/>
        <a:lstStyle/>
        <a:p>
          <a:r>
            <a:rPr lang="ru-RU" b="1" dirty="0" smtClean="0"/>
            <a:t>Процессная перспектива</a:t>
          </a:r>
          <a:endParaRPr lang="ru-RU" dirty="0"/>
        </a:p>
      </dgm:t>
    </dgm:pt>
    <dgm:pt modelId="{9016759A-F8E2-4B55-BE71-8917D38F0D50}" type="parTrans" cxnId="{9458A0BC-DCB1-4B73-A51D-07D3433849EC}">
      <dgm:prSet/>
      <dgm:spPr/>
      <dgm:t>
        <a:bodyPr/>
        <a:lstStyle/>
        <a:p>
          <a:endParaRPr lang="ru-RU"/>
        </a:p>
      </dgm:t>
    </dgm:pt>
    <dgm:pt modelId="{70DBA44A-615B-42F1-A251-AC9DE3223E63}" type="sibTrans" cxnId="{9458A0BC-DCB1-4B73-A51D-07D3433849EC}">
      <dgm:prSet/>
      <dgm:spPr/>
      <dgm:t>
        <a:bodyPr/>
        <a:lstStyle/>
        <a:p>
          <a:endParaRPr lang="ru-RU"/>
        </a:p>
      </dgm:t>
    </dgm:pt>
    <dgm:pt modelId="{2027BCD0-0D3E-48DA-9D0B-E4C44C2BC13E}">
      <dgm:prSet phldrT="[Текст]"/>
      <dgm:spPr/>
      <dgm:t>
        <a:bodyPr/>
        <a:lstStyle/>
        <a:p>
          <a:r>
            <a:rPr lang="ru-RU" b="1" dirty="0" smtClean="0"/>
            <a:t>Клиентская перспектива</a:t>
          </a:r>
          <a:endParaRPr lang="ru-RU" dirty="0"/>
        </a:p>
      </dgm:t>
    </dgm:pt>
    <dgm:pt modelId="{70491E17-6068-4003-B21A-FD4F0168EAF7}" type="parTrans" cxnId="{74A3EE2F-4296-4761-BF5A-E968FF4584AD}">
      <dgm:prSet/>
      <dgm:spPr/>
      <dgm:t>
        <a:bodyPr/>
        <a:lstStyle/>
        <a:p>
          <a:endParaRPr lang="ru-RU"/>
        </a:p>
      </dgm:t>
    </dgm:pt>
    <dgm:pt modelId="{73B4E377-A841-4496-8654-D6183FD6D314}" type="sibTrans" cxnId="{74A3EE2F-4296-4761-BF5A-E968FF4584AD}">
      <dgm:prSet/>
      <dgm:spPr/>
      <dgm:t>
        <a:bodyPr/>
        <a:lstStyle/>
        <a:p>
          <a:endParaRPr lang="ru-RU"/>
        </a:p>
      </dgm:t>
    </dgm:pt>
    <dgm:pt modelId="{F6197F33-147E-4EE9-B492-C9CE11F975F4}">
      <dgm:prSet phldrT="[Текст]"/>
      <dgm:spPr/>
      <dgm:t>
        <a:bodyPr/>
        <a:lstStyle/>
        <a:p>
          <a:r>
            <a:rPr lang="ru-RU" b="1" dirty="0" smtClean="0"/>
            <a:t>Финансовая перспектива</a:t>
          </a:r>
          <a:endParaRPr lang="ru-RU" dirty="0"/>
        </a:p>
      </dgm:t>
    </dgm:pt>
    <dgm:pt modelId="{E2AC1DDF-677F-42A7-AB76-C72F93B8337C}" type="parTrans" cxnId="{5119744D-AADC-49FA-942D-6FB49DDC7F1D}">
      <dgm:prSet/>
      <dgm:spPr/>
      <dgm:t>
        <a:bodyPr/>
        <a:lstStyle/>
        <a:p>
          <a:endParaRPr lang="ru-RU"/>
        </a:p>
      </dgm:t>
    </dgm:pt>
    <dgm:pt modelId="{AA0821C3-A7EF-4CA2-976F-B1112E1D7289}" type="sibTrans" cxnId="{5119744D-AADC-49FA-942D-6FB49DDC7F1D}">
      <dgm:prSet/>
      <dgm:spPr/>
      <dgm:t>
        <a:bodyPr/>
        <a:lstStyle/>
        <a:p>
          <a:endParaRPr lang="ru-RU"/>
        </a:p>
      </dgm:t>
    </dgm:pt>
    <dgm:pt modelId="{CD74124E-D707-4CB2-9C38-36814AC47D22}" type="asst">
      <dgm:prSet custT="1"/>
      <dgm:spPr/>
      <dgm:t>
        <a:bodyPr vert="vert270"/>
        <a:lstStyle/>
        <a:p>
          <a:r>
            <a:rPr lang="ru-RU" sz="1200" dirty="0" smtClean="0"/>
            <a:t>Организационная составляющая. </a:t>
          </a:r>
          <a:endParaRPr lang="ru-RU" sz="1200" dirty="0"/>
        </a:p>
      </dgm:t>
    </dgm:pt>
    <dgm:pt modelId="{9B0FC5E4-7DB0-42F6-AFCF-C30D593D00B2}" type="parTrans" cxnId="{6D329AD7-B787-4D6D-ACFB-8FBD0FEB36CB}">
      <dgm:prSet/>
      <dgm:spPr/>
      <dgm:t>
        <a:bodyPr/>
        <a:lstStyle/>
        <a:p>
          <a:endParaRPr lang="ru-RU"/>
        </a:p>
      </dgm:t>
    </dgm:pt>
    <dgm:pt modelId="{B1FFE26F-E50E-413A-A1E0-3A23E8605BD0}" type="sibTrans" cxnId="{6D329AD7-B787-4D6D-ACFB-8FBD0FEB36CB}">
      <dgm:prSet/>
      <dgm:spPr/>
      <dgm:t>
        <a:bodyPr/>
        <a:lstStyle/>
        <a:p>
          <a:endParaRPr lang="ru-RU"/>
        </a:p>
      </dgm:t>
    </dgm:pt>
    <dgm:pt modelId="{FA485987-6F87-4D62-BA9E-34E1E8F1DD77}">
      <dgm:prSet custT="1"/>
      <dgm:spPr/>
      <dgm:t>
        <a:bodyPr vert="vert270"/>
        <a:lstStyle/>
        <a:p>
          <a:r>
            <a:rPr lang="ru-RU" sz="1200" dirty="0" smtClean="0"/>
            <a:t>Профессиональная составляющая</a:t>
          </a:r>
          <a:endParaRPr lang="ru-RU" sz="1200" dirty="0"/>
        </a:p>
      </dgm:t>
    </dgm:pt>
    <dgm:pt modelId="{B9D526F1-EC3D-4FCE-958A-9CFC913720A7}" type="parTrans" cxnId="{E42071B1-D611-4A55-A028-16C6843AF952}">
      <dgm:prSet/>
      <dgm:spPr/>
      <dgm:t>
        <a:bodyPr/>
        <a:lstStyle/>
        <a:p>
          <a:endParaRPr lang="ru-RU"/>
        </a:p>
      </dgm:t>
    </dgm:pt>
    <dgm:pt modelId="{B0B27549-A87D-4B71-8955-088B4F636DA9}" type="sibTrans" cxnId="{E42071B1-D611-4A55-A028-16C6843AF952}">
      <dgm:prSet/>
      <dgm:spPr/>
      <dgm:t>
        <a:bodyPr/>
        <a:lstStyle/>
        <a:p>
          <a:endParaRPr lang="ru-RU"/>
        </a:p>
      </dgm:t>
    </dgm:pt>
    <dgm:pt modelId="{D804ED9A-7863-4BA8-A743-331299300FF6}">
      <dgm:prSet custT="1"/>
      <dgm:spPr/>
      <dgm:t>
        <a:bodyPr vert="vert270"/>
        <a:lstStyle/>
        <a:p>
          <a:r>
            <a:rPr lang="ru-RU" sz="1200" dirty="0" smtClean="0"/>
            <a:t>Информационная составляющая</a:t>
          </a:r>
          <a:endParaRPr lang="ru-RU" sz="1200" dirty="0"/>
        </a:p>
      </dgm:t>
    </dgm:pt>
    <dgm:pt modelId="{63C55401-5F9A-407A-8678-026F850C60F7}" type="parTrans" cxnId="{AB0397B7-B65E-46A1-B8A6-FC0ACE34984B}">
      <dgm:prSet/>
      <dgm:spPr/>
      <dgm:t>
        <a:bodyPr/>
        <a:lstStyle/>
        <a:p>
          <a:endParaRPr lang="ru-RU"/>
        </a:p>
      </dgm:t>
    </dgm:pt>
    <dgm:pt modelId="{868BA1E0-7741-4D18-BA92-1AAC35E8C2CD}" type="sibTrans" cxnId="{AB0397B7-B65E-46A1-B8A6-FC0ACE34984B}">
      <dgm:prSet/>
      <dgm:spPr/>
      <dgm:t>
        <a:bodyPr/>
        <a:lstStyle/>
        <a:p>
          <a:endParaRPr lang="ru-RU"/>
        </a:p>
      </dgm:t>
    </dgm:pt>
    <dgm:pt modelId="{7D5FD2F6-4DE8-47D4-A4A1-D505E276FEBD}">
      <dgm:prSet custT="1"/>
      <dgm:spPr/>
      <dgm:t>
        <a:bodyPr vert="vert270"/>
        <a:lstStyle/>
        <a:p>
          <a:r>
            <a:rPr lang="ru-RU" sz="1200" dirty="0" smtClean="0"/>
            <a:t>Эффективная образовательная деятельность</a:t>
          </a:r>
          <a:endParaRPr lang="ru-RU" sz="1200" dirty="0"/>
        </a:p>
      </dgm:t>
    </dgm:pt>
    <dgm:pt modelId="{328CB136-F73A-4F9A-8851-D6F23E5F73D8}" type="parTrans" cxnId="{609F0D8D-7B93-4EC3-8670-C5ABEFB149BE}">
      <dgm:prSet/>
      <dgm:spPr/>
      <dgm:t>
        <a:bodyPr/>
        <a:lstStyle/>
        <a:p>
          <a:endParaRPr lang="ru-RU"/>
        </a:p>
      </dgm:t>
    </dgm:pt>
    <dgm:pt modelId="{CDB3E1DC-A222-4B84-A9EA-7A4847CE0E7E}" type="sibTrans" cxnId="{609F0D8D-7B93-4EC3-8670-C5ABEFB149BE}">
      <dgm:prSet/>
      <dgm:spPr/>
      <dgm:t>
        <a:bodyPr/>
        <a:lstStyle/>
        <a:p>
          <a:endParaRPr lang="ru-RU"/>
        </a:p>
      </dgm:t>
    </dgm:pt>
    <dgm:pt modelId="{402264E0-FA9D-494D-AD02-C4FDDDFB6DA4}">
      <dgm:prSet custT="1"/>
      <dgm:spPr/>
      <dgm:t>
        <a:bodyPr vert="vert270"/>
        <a:lstStyle/>
        <a:p>
          <a:r>
            <a:rPr lang="ru-RU" sz="1200" dirty="0" smtClean="0"/>
            <a:t>Безопасные условия образования</a:t>
          </a:r>
          <a:endParaRPr lang="ru-RU" sz="1200" dirty="0"/>
        </a:p>
      </dgm:t>
    </dgm:pt>
    <dgm:pt modelId="{7342EA98-39DD-4F60-A32D-7BBF26CD1BF3}" type="parTrans" cxnId="{F31CACC3-81E0-40EB-91E7-23DC78380296}">
      <dgm:prSet/>
      <dgm:spPr/>
      <dgm:t>
        <a:bodyPr/>
        <a:lstStyle/>
        <a:p>
          <a:endParaRPr lang="ru-RU"/>
        </a:p>
      </dgm:t>
    </dgm:pt>
    <dgm:pt modelId="{1B2D54BD-A693-4C49-9C5B-EBD1879160DD}" type="sibTrans" cxnId="{F31CACC3-81E0-40EB-91E7-23DC78380296}">
      <dgm:prSet/>
      <dgm:spPr/>
      <dgm:t>
        <a:bodyPr/>
        <a:lstStyle/>
        <a:p>
          <a:endParaRPr lang="ru-RU"/>
        </a:p>
      </dgm:t>
    </dgm:pt>
    <dgm:pt modelId="{1A7CD09A-425A-4C75-9F7E-40040E11B2D7}">
      <dgm:prSet custT="1"/>
      <dgm:spPr/>
      <dgm:t>
        <a:bodyPr vert="vert270"/>
        <a:lstStyle/>
        <a:p>
          <a:r>
            <a:rPr lang="ru-RU" sz="1200" b="0" dirty="0" smtClean="0">
              <a:solidFill>
                <a:schemeClr val="tx1"/>
              </a:solidFill>
            </a:rPr>
            <a:t>Создание открытой образовательной среды для участия и позитивного восприятия местным сообществом деятельности СО </a:t>
          </a:r>
          <a:endParaRPr lang="ru-RU" sz="1200" b="0" dirty="0">
            <a:solidFill>
              <a:schemeClr val="tx1"/>
            </a:solidFill>
          </a:endParaRPr>
        </a:p>
      </dgm:t>
    </dgm:pt>
    <dgm:pt modelId="{C4B35239-EB22-45B7-BB8E-F9378CF7AEDC}" type="parTrans" cxnId="{A521DF5C-D6D5-41EF-B2C8-359C6905E736}">
      <dgm:prSet/>
      <dgm:spPr/>
      <dgm:t>
        <a:bodyPr/>
        <a:lstStyle/>
        <a:p>
          <a:endParaRPr lang="ru-RU"/>
        </a:p>
      </dgm:t>
    </dgm:pt>
    <dgm:pt modelId="{9F417166-3DB2-47D9-87D2-8326C49B7B49}" type="sibTrans" cxnId="{A521DF5C-D6D5-41EF-B2C8-359C6905E736}">
      <dgm:prSet/>
      <dgm:spPr/>
      <dgm:t>
        <a:bodyPr/>
        <a:lstStyle/>
        <a:p>
          <a:endParaRPr lang="ru-RU"/>
        </a:p>
      </dgm:t>
    </dgm:pt>
    <dgm:pt modelId="{FD15F347-2D9F-4417-A3FD-8A14D8D6D8B8}">
      <dgm:prSet custT="1"/>
      <dgm:spPr/>
      <dgm:t>
        <a:bodyPr vert="vert270"/>
        <a:lstStyle/>
        <a:p>
          <a:r>
            <a:rPr lang="ru-RU" sz="1200" dirty="0" smtClean="0"/>
            <a:t>Участие Заказчика в деятельности образовательных организаций и удовлетворенность ею </a:t>
          </a:r>
          <a:endParaRPr lang="ru-RU" sz="1200" dirty="0"/>
        </a:p>
      </dgm:t>
    </dgm:pt>
    <dgm:pt modelId="{85030BB9-C71C-4058-B99B-17F97E594F0D}" type="parTrans" cxnId="{360B198E-D976-432C-BEF9-5F58C1B297D1}">
      <dgm:prSet/>
      <dgm:spPr/>
      <dgm:t>
        <a:bodyPr/>
        <a:lstStyle/>
        <a:p>
          <a:endParaRPr lang="ru-RU"/>
        </a:p>
      </dgm:t>
    </dgm:pt>
    <dgm:pt modelId="{CB8F0B92-5AB9-414E-BDFD-F8437F0512F2}" type="sibTrans" cxnId="{360B198E-D976-432C-BEF9-5F58C1B297D1}">
      <dgm:prSet/>
      <dgm:spPr/>
      <dgm:t>
        <a:bodyPr/>
        <a:lstStyle/>
        <a:p>
          <a:endParaRPr lang="ru-RU"/>
        </a:p>
      </dgm:t>
    </dgm:pt>
    <dgm:pt modelId="{2A4BB3DB-625A-4F6B-8785-16A9612A1012}">
      <dgm:prSet custT="1"/>
      <dgm:spPr/>
      <dgm:t>
        <a:bodyPr vert="vert270"/>
        <a:lstStyle/>
        <a:p>
          <a:r>
            <a:rPr lang="ru-RU" sz="1200" dirty="0" smtClean="0"/>
            <a:t>Эффективное использование бюджетных средств</a:t>
          </a:r>
          <a:endParaRPr lang="ru-RU" sz="1200" dirty="0"/>
        </a:p>
      </dgm:t>
    </dgm:pt>
    <dgm:pt modelId="{DD56299C-668F-4ADE-8A87-E1BC75EA6CF4}" type="parTrans" cxnId="{CF58DDD6-EA35-4301-A921-500E181A8F4C}">
      <dgm:prSet/>
      <dgm:spPr/>
      <dgm:t>
        <a:bodyPr/>
        <a:lstStyle/>
        <a:p>
          <a:endParaRPr lang="ru-RU"/>
        </a:p>
      </dgm:t>
    </dgm:pt>
    <dgm:pt modelId="{E1247811-6E12-4A37-A12A-D41BFA602083}" type="sibTrans" cxnId="{CF58DDD6-EA35-4301-A921-500E181A8F4C}">
      <dgm:prSet/>
      <dgm:spPr/>
      <dgm:t>
        <a:bodyPr/>
        <a:lstStyle/>
        <a:p>
          <a:endParaRPr lang="ru-RU"/>
        </a:p>
      </dgm:t>
    </dgm:pt>
    <dgm:pt modelId="{775E5A26-ECDA-4FC5-B759-0A7C45994C70}">
      <dgm:prSet custT="1"/>
      <dgm:spPr/>
      <dgm:t>
        <a:bodyPr vert="vert270"/>
        <a:lstStyle/>
        <a:p>
          <a:r>
            <a:rPr lang="ru-RU" sz="1200" dirty="0" smtClean="0"/>
            <a:t>Расширение доходной базы (</a:t>
          </a:r>
          <a:r>
            <a:rPr lang="ru-RU" sz="1200" dirty="0" err="1" smtClean="0"/>
            <a:t>фандрайзинг</a:t>
          </a:r>
          <a:r>
            <a:rPr lang="ru-RU" sz="1200" dirty="0" smtClean="0"/>
            <a:t> )</a:t>
          </a:r>
          <a:endParaRPr lang="ru-RU" sz="1200" dirty="0"/>
        </a:p>
      </dgm:t>
    </dgm:pt>
    <dgm:pt modelId="{50854049-B0B9-4366-8B33-B66AB4A79EFE}" type="parTrans" cxnId="{44E3C8B4-3825-4BF6-AC5F-C585AF1FE578}">
      <dgm:prSet/>
      <dgm:spPr/>
      <dgm:t>
        <a:bodyPr/>
        <a:lstStyle/>
        <a:p>
          <a:endParaRPr lang="ru-RU"/>
        </a:p>
      </dgm:t>
    </dgm:pt>
    <dgm:pt modelId="{5ED66DFF-10AC-45FC-B7CE-FD6F77F088B8}" type="sibTrans" cxnId="{44E3C8B4-3825-4BF6-AC5F-C585AF1FE578}">
      <dgm:prSet/>
      <dgm:spPr/>
      <dgm:t>
        <a:bodyPr/>
        <a:lstStyle/>
        <a:p>
          <a:endParaRPr lang="ru-RU"/>
        </a:p>
      </dgm:t>
    </dgm:pt>
    <dgm:pt modelId="{BC3693DD-2720-4A45-B3A4-2E5D499176C2}">
      <dgm:prSet custT="1"/>
      <dgm:spPr/>
      <dgm:t>
        <a:bodyPr vert="vert270"/>
        <a:lstStyle/>
        <a:p>
          <a:r>
            <a:rPr lang="ru-RU" sz="1200" dirty="0" smtClean="0"/>
            <a:t>Развитие сети</a:t>
          </a:r>
          <a:endParaRPr lang="ru-RU" sz="1200" dirty="0"/>
        </a:p>
      </dgm:t>
    </dgm:pt>
    <dgm:pt modelId="{5BA53CF6-7C2B-42AA-808E-714BF45D68B3}" type="parTrans" cxnId="{38C11B5D-5C9C-4FC5-9541-9C7F7365A807}">
      <dgm:prSet/>
      <dgm:spPr/>
      <dgm:t>
        <a:bodyPr/>
        <a:lstStyle/>
        <a:p>
          <a:endParaRPr lang="ru-RU"/>
        </a:p>
      </dgm:t>
    </dgm:pt>
    <dgm:pt modelId="{4DA896CA-EA09-4D69-9956-8081908F4B4C}" type="sibTrans" cxnId="{38C11B5D-5C9C-4FC5-9541-9C7F7365A807}">
      <dgm:prSet/>
      <dgm:spPr/>
      <dgm:t>
        <a:bodyPr/>
        <a:lstStyle/>
        <a:p>
          <a:endParaRPr lang="ru-RU"/>
        </a:p>
      </dgm:t>
    </dgm:pt>
    <dgm:pt modelId="{BE077355-7645-461D-BB9B-3BD10FDF3CD1}" type="pres">
      <dgm:prSet presAssocID="{8285B7B5-026C-4245-9B91-3B48151462AE}" presName="hierChild1" presStyleCnt="0">
        <dgm:presLayoutVars>
          <dgm:chPref val="1"/>
          <dgm:dir/>
          <dgm:animOne val="branch"/>
          <dgm:animLvl val="lvl"/>
          <dgm:resizeHandles/>
        </dgm:presLayoutVars>
      </dgm:prSet>
      <dgm:spPr/>
      <dgm:t>
        <a:bodyPr/>
        <a:lstStyle/>
        <a:p>
          <a:endParaRPr lang="ru-RU"/>
        </a:p>
      </dgm:t>
    </dgm:pt>
    <dgm:pt modelId="{8BB6F903-4ABC-406F-AC5E-6914FE2F3EC9}" type="pres">
      <dgm:prSet presAssocID="{D188477A-C894-4CC5-9DCE-5922A0AC5240}" presName="hierRoot1" presStyleCnt="0"/>
      <dgm:spPr/>
    </dgm:pt>
    <dgm:pt modelId="{D4A6B5E1-E062-49AF-9ABD-41BC19B0EB69}" type="pres">
      <dgm:prSet presAssocID="{D188477A-C894-4CC5-9DCE-5922A0AC5240}" presName="composite" presStyleCnt="0"/>
      <dgm:spPr/>
    </dgm:pt>
    <dgm:pt modelId="{047492A0-BD80-4A9D-9543-B26EC25666D2}" type="pres">
      <dgm:prSet presAssocID="{D188477A-C894-4CC5-9DCE-5922A0AC5240}" presName="background" presStyleLbl="node0" presStyleIdx="0" presStyleCnt="1"/>
      <dgm:spPr/>
    </dgm:pt>
    <dgm:pt modelId="{4548CC51-ED68-405D-AE8E-8C416DAED6A2}" type="pres">
      <dgm:prSet presAssocID="{D188477A-C894-4CC5-9DCE-5922A0AC5240}" presName="text" presStyleLbl="fgAcc0" presStyleIdx="0" presStyleCnt="1" custScaleX="347063">
        <dgm:presLayoutVars>
          <dgm:chPref val="3"/>
        </dgm:presLayoutVars>
      </dgm:prSet>
      <dgm:spPr/>
      <dgm:t>
        <a:bodyPr/>
        <a:lstStyle/>
        <a:p>
          <a:endParaRPr lang="ru-RU"/>
        </a:p>
      </dgm:t>
    </dgm:pt>
    <dgm:pt modelId="{19461E97-5B09-491B-9395-C751AB7A1C08}" type="pres">
      <dgm:prSet presAssocID="{D188477A-C894-4CC5-9DCE-5922A0AC5240}" presName="hierChild2" presStyleCnt="0"/>
      <dgm:spPr/>
    </dgm:pt>
    <dgm:pt modelId="{975D7C24-2A34-4E29-8573-C13B22011EF8}" type="pres">
      <dgm:prSet presAssocID="{5B81F1F4-7F3A-4FCD-AAF5-06E53AB821C8}" presName="Name10" presStyleLbl="parChTrans1D2" presStyleIdx="0" presStyleCnt="4"/>
      <dgm:spPr/>
      <dgm:t>
        <a:bodyPr/>
        <a:lstStyle/>
        <a:p>
          <a:endParaRPr lang="ru-RU"/>
        </a:p>
      </dgm:t>
    </dgm:pt>
    <dgm:pt modelId="{6460CE29-E711-4E73-B0DB-2FD8789B62C1}" type="pres">
      <dgm:prSet presAssocID="{EDA1389D-2837-4BD2-82E5-597A3E2ACDD4}" presName="hierRoot2" presStyleCnt="0"/>
      <dgm:spPr/>
    </dgm:pt>
    <dgm:pt modelId="{EC08995D-196C-4C89-AB47-6737C7A51502}" type="pres">
      <dgm:prSet presAssocID="{EDA1389D-2837-4BD2-82E5-597A3E2ACDD4}" presName="composite2" presStyleCnt="0"/>
      <dgm:spPr/>
    </dgm:pt>
    <dgm:pt modelId="{9D1D3DB9-E6A4-4B13-8916-C5B852786DF4}" type="pres">
      <dgm:prSet presAssocID="{EDA1389D-2837-4BD2-82E5-597A3E2ACDD4}" presName="background2" presStyleLbl="asst1" presStyleIdx="0" presStyleCnt="2"/>
      <dgm:spPr/>
    </dgm:pt>
    <dgm:pt modelId="{1725F240-D7F6-4684-8C33-86E037BFF165}" type="pres">
      <dgm:prSet presAssocID="{EDA1389D-2837-4BD2-82E5-597A3E2ACDD4}" presName="text2" presStyleLbl="fgAcc2" presStyleIdx="0" presStyleCnt="4">
        <dgm:presLayoutVars>
          <dgm:chPref val="3"/>
        </dgm:presLayoutVars>
      </dgm:prSet>
      <dgm:spPr/>
      <dgm:t>
        <a:bodyPr/>
        <a:lstStyle/>
        <a:p>
          <a:endParaRPr lang="ru-RU"/>
        </a:p>
      </dgm:t>
    </dgm:pt>
    <dgm:pt modelId="{7B4FC193-E9FC-4F10-88AE-E461DD68A242}" type="pres">
      <dgm:prSet presAssocID="{EDA1389D-2837-4BD2-82E5-597A3E2ACDD4}" presName="hierChild3" presStyleCnt="0"/>
      <dgm:spPr/>
    </dgm:pt>
    <dgm:pt modelId="{D64C721B-AB6C-40ED-9C7F-C0C3F84663FB}" type="pres">
      <dgm:prSet presAssocID="{9B0FC5E4-7DB0-42F6-AFCF-C30D593D00B2}" presName="Name17" presStyleLbl="parChTrans1D3" presStyleIdx="0" presStyleCnt="10"/>
      <dgm:spPr/>
      <dgm:t>
        <a:bodyPr/>
        <a:lstStyle/>
        <a:p>
          <a:endParaRPr lang="ru-RU"/>
        </a:p>
      </dgm:t>
    </dgm:pt>
    <dgm:pt modelId="{63C61C26-8444-4E1E-BE9A-6ACEDAEAE8E2}" type="pres">
      <dgm:prSet presAssocID="{CD74124E-D707-4CB2-9C38-36814AC47D22}" presName="hierRoot3" presStyleCnt="0"/>
      <dgm:spPr/>
    </dgm:pt>
    <dgm:pt modelId="{3D4A79B4-1D82-4798-80B4-30D1556347AB}" type="pres">
      <dgm:prSet presAssocID="{CD74124E-D707-4CB2-9C38-36814AC47D22}" presName="composite3" presStyleCnt="0"/>
      <dgm:spPr/>
    </dgm:pt>
    <dgm:pt modelId="{08049E99-926D-444C-8CB2-8CE33FDD2D6D}" type="pres">
      <dgm:prSet presAssocID="{CD74124E-D707-4CB2-9C38-36814AC47D22}" presName="background3" presStyleLbl="asst1" presStyleIdx="1" presStyleCnt="2"/>
      <dgm:spPr/>
    </dgm:pt>
    <dgm:pt modelId="{0ED3E3D0-1B1B-41C3-AD07-43E15458B112}" type="pres">
      <dgm:prSet presAssocID="{CD74124E-D707-4CB2-9C38-36814AC47D22}" presName="text3" presStyleLbl="fgAcc3" presStyleIdx="0" presStyleCnt="10" custScaleX="36221" custScaleY="422432">
        <dgm:presLayoutVars>
          <dgm:chPref val="3"/>
        </dgm:presLayoutVars>
      </dgm:prSet>
      <dgm:spPr/>
      <dgm:t>
        <a:bodyPr/>
        <a:lstStyle/>
        <a:p>
          <a:endParaRPr lang="ru-RU"/>
        </a:p>
      </dgm:t>
    </dgm:pt>
    <dgm:pt modelId="{34FC9B30-2A14-4B17-B19A-8FE6122B48F4}" type="pres">
      <dgm:prSet presAssocID="{CD74124E-D707-4CB2-9C38-36814AC47D22}" presName="hierChild4" presStyleCnt="0"/>
      <dgm:spPr/>
    </dgm:pt>
    <dgm:pt modelId="{99FF2D15-D9DA-45E0-88F3-79D7F6AE94FC}" type="pres">
      <dgm:prSet presAssocID="{B9D526F1-EC3D-4FCE-958A-9CFC913720A7}" presName="Name17" presStyleLbl="parChTrans1D3" presStyleIdx="1" presStyleCnt="10"/>
      <dgm:spPr/>
      <dgm:t>
        <a:bodyPr/>
        <a:lstStyle/>
        <a:p>
          <a:endParaRPr lang="ru-RU"/>
        </a:p>
      </dgm:t>
    </dgm:pt>
    <dgm:pt modelId="{397D8EB3-824F-4C5A-B929-67140EF1DFDF}" type="pres">
      <dgm:prSet presAssocID="{FA485987-6F87-4D62-BA9E-34E1E8F1DD77}" presName="hierRoot3" presStyleCnt="0"/>
      <dgm:spPr/>
    </dgm:pt>
    <dgm:pt modelId="{7FC150E8-F2C0-4D36-B252-AEA151366F3A}" type="pres">
      <dgm:prSet presAssocID="{FA485987-6F87-4D62-BA9E-34E1E8F1DD77}" presName="composite3" presStyleCnt="0"/>
      <dgm:spPr/>
    </dgm:pt>
    <dgm:pt modelId="{39E4DCC0-8B43-42AB-BD71-2780DE1FC71F}" type="pres">
      <dgm:prSet presAssocID="{FA485987-6F87-4D62-BA9E-34E1E8F1DD77}" presName="background3" presStyleLbl="node3" presStyleIdx="0" presStyleCnt="9"/>
      <dgm:spPr/>
    </dgm:pt>
    <dgm:pt modelId="{49996BF7-843A-4973-9BE4-F0E08A560055}" type="pres">
      <dgm:prSet presAssocID="{FA485987-6F87-4D62-BA9E-34E1E8F1DD77}" presName="text3" presStyleLbl="fgAcc3" presStyleIdx="1" presStyleCnt="10" custScaleX="36221" custScaleY="422432">
        <dgm:presLayoutVars>
          <dgm:chPref val="3"/>
        </dgm:presLayoutVars>
      </dgm:prSet>
      <dgm:spPr/>
      <dgm:t>
        <a:bodyPr/>
        <a:lstStyle/>
        <a:p>
          <a:endParaRPr lang="ru-RU"/>
        </a:p>
      </dgm:t>
    </dgm:pt>
    <dgm:pt modelId="{C96A7BBC-CC56-491A-83C3-0DEBAF84A143}" type="pres">
      <dgm:prSet presAssocID="{FA485987-6F87-4D62-BA9E-34E1E8F1DD77}" presName="hierChild4" presStyleCnt="0"/>
      <dgm:spPr/>
    </dgm:pt>
    <dgm:pt modelId="{AC9A3F72-1B3D-4EB4-BE78-0890BBE4F709}" type="pres">
      <dgm:prSet presAssocID="{63C55401-5F9A-407A-8678-026F850C60F7}" presName="Name17" presStyleLbl="parChTrans1D3" presStyleIdx="2" presStyleCnt="10"/>
      <dgm:spPr/>
      <dgm:t>
        <a:bodyPr/>
        <a:lstStyle/>
        <a:p>
          <a:endParaRPr lang="ru-RU"/>
        </a:p>
      </dgm:t>
    </dgm:pt>
    <dgm:pt modelId="{95D5981B-1167-46EC-9DDD-6A7F940E5466}" type="pres">
      <dgm:prSet presAssocID="{D804ED9A-7863-4BA8-A743-331299300FF6}" presName="hierRoot3" presStyleCnt="0"/>
      <dgm:spPr/>
    </dgm:pt>
    <dgm:pt modelId="{1C7E81DF-93CA-4147-ABBE-B78EF6C9DE16}" type="pres">
      <dgm:prSet presAssocID="{D804ED9A-7863-4BA8-A743-331299300FF6}" presName="composite3" presStyleCnt="0"/>
      <dgm:spPr/>
    </dgm:pt>
    <dgm:pt modelId="{A45B2FD6-51AA-4FE7-B2EF-A856C5E6D03F}" type="pres">
      <dgm:prSet presAssocID="{D804ED9A-7863-4BA8-A743-331299300FF6}" presName="background3" presStyleLbl="node3" presStyleIdx="1" presStyleCnt="9"/>
      <dgm:spPr/>
    </dgm:pt>
    <dgm:pt modelId="{9295EAC6-7162-46F6-86B5-F947263E1419}" type="pres">
      <dgm:prSet presAssocID="{D804ED9A-7863-4BA8-A743-331299300FF6}" presName="text3" presStyleLbl="fgAcc3" presStyleIdx="2" presStyleCnt="10" custScaleX="36221" custScaleY="422432">
        <dgm:presLayoutVars>
          <dgm:chPref val="3"/>
        </dgm:presLayoutVars>
      </dgm:prSet>
      <dgm:spPr/>
      <dgm:t>
        <a:bodyPr/>
        <a:lstStyle/>
        <a:p>
          <a:endParaRPr lang="ru-RU"/>
        </a:p>
      </dgm:t>
    </dgm:pt>
    <dgm:pt modelId="{7FB4EA71-945A-4743-88CD-48D0ECC9208B}" type="pres">
      <dgm:prSet presAssocID="{D804ED9A-7863-4BA8-A743-331299300FF6}" presName="hierChild4" presStyleCnt="0"/>
      <dgm:spPr/>
    </dgm:pt>
    <dgm:pt modelId="{3ADFB862-6E73-4234-961A-9A9D1A034DAE}" type="pres">
      <dgm:prSet presAssocID="{9016759A-F8E2-4B55-BE71-8917D38F0D50}" presName="Name10" presStyleLbl="parChTrans1D2" presStyleIdx="1" presStyleCnt="4"/>
      <dgm:spPr/>
      <dgm:t>
        <a:bodyPr/>
        <a:lstStyle/>
        <a:p>
          <a:endParaRPr lang="ru-RU"/>
        </a:p>
      </dgm:t>
    </dgm:pt>
    <dgm:pt modelId="{87E36E63-4174-4B64-BAC4-10B3C6CDB497}" type="pres">
      <dgm:prSet presAssocID="{524810EF-7C41-425C-967D-2026DB540332}" presName="hierRoot2" presStyleCnt="0"/>
      <dgm:spPr/>
    </dgm:pt>
    <dgm:pt modelId="{62AA996E-487C-49CF-A845-E317CACB7BD3}" type="pres">
      <dgm:prSet presAssocID="{524810EF-7C41-425C-967D-2026DB540332}" presName="composite2" presStyleCnt="0"/>
      <dgm:spPr/>
    </dgm:pt>
    <dgm:pt modelId="{F25D6238-9572-4151-9823-319601D6201E}" type="pres">
      <dgm:prSet presAssocID="{524810EF-7C41-425C-967D-2026DB540332}" presName="background2" presStyleLbl="node2" presStyleIdx="0" presStyleCnt="3"/>
      <dgm:spPr/>
    </dgm:pt>
    <dgm:pt modelId="{221C3BEF-AD59-4B7C-B4C8-A361FDBA68F5}" type="pres">
      <dgm:prSet presAssocID="{524810EF-7C41-425C-967D-2026DB540332}" presName="text2" presStyleLbl="fgAcc2" presStyleIdx="1" presStyleCnt="4">
        <dgm:presLayoutVars>
          <dgm:chPref val="3"/>
        </dgm:presLayoutVars>
      </dgm:prSet>
      <dgm:spPr/>
      <dgm:t>
        <a:bodyPr/>
        <a:lstStyle/>
        <a:p>
          <a:endParaRPr lang="ru-RU"/>
        </a:p>
      </dgm:t>
    </dgm:pt>
    <dgm:pt modelId="{921120EC-486F-42BC-8E84-DA855A610930}" type="pres">
      <dgm:prSet presAssocID="{524810EF-7C41-425C-967D-2026DB540332}" presName="hierChild3" presStyleCnt="0"/>
      <dgm:spPr/>
    </dgm:pt>
    <dgm:pt modelId="{89106C4B-9B41-4F98-8C81-F9E579C03061}" type="pres">
      <dgm:prSet presAssocID="{328CB136-F73A-4F9A-8851-D6F23E5F73D8}" presName="Name17" presStyleLbl="parChTrans1D3" presStyleIdx="3" presStyleCnt="10"/>
      <dgm:spPr/>
      <dgm:t>
        <a:bodyPr/>
        <a:lstStyle/>
        <a:p>
          <a:endParaRPr lang="ru-RU"/>
        </a:p>
      </dgm:t>
    </dgm:pt>
    <dgm:pt modelId="{3EF4E761-DC93-4E73-9AFB-1A82F9414543}" type="pres">
      <dgm:prSet presAssocID="{7D5FD2F6-4DE8-47D4-A4A1-D505E276FEBD}" presName="hierRoot3" presStyleCnt="0"/>
      <dgm:spPr/>
    </dgm:pt>
    <dgm:pt modelId="{42DA110A-31CF-4348-9D22-661B2C6E2FCF}" type="pres">
      <dgm:prSet presAssocID="{7D5FD2F6-4DE8-47D4-A4A1-D505E276FEBD}" presName="composite3" presStyleCnt="0"/>
      <dgm:spPr/>
    </dgm:pt>
    <dgm:pt modelId="{E1D8B5BC-DFF1-48A3-A6BF-76F18D470BA4}" type="pres">
      <dgm:prSet presAssocID="{7D5FD2F6-4DE8-47D4-A4A1-D505E276FEBD}" presName="background3" presStyleLbl="node3" presStyleIdx="2" presStyleCnt="9"/>
      <dgm:spPr/>
    </dgm:pt>
    <dgm:pt modelId="{54383ACA-5D9B-44E2-BA08-131A683CF3DB}" type="pres">
      <dgm:prSet presAssocID="{7D5FD2F6-4DE8-47D4-A4A1-D505E276FEBD}" presName="text3" presStyleLbl="fgAcc3" presStyleIdx="3" presStyleCnt="10" custScaleX="36221" custScaleY="422432">
        <dgm:presLayoutVars>
          <dgm:chPref val="3"/>
        </dgm:presLayoutVars>
      </dgm:prSet>
      <dgm:spPr/>
      <dgm:t>
        <a:bodyPr/>
        <a:lstStyle/>
        <a:p>
          <a:endParaRPr lang="ru-RU"/>
        </a:p>
      </dgm:t>
    </dgm:pt>
    <dgm:pt modelId="{7560D3E3-954D-48E8-B660-55EC0D3C1D88}" type="pres">
      <dgm:prSet presAssocID="{7D5FD2F6-4DE8-47D4-A4A1-D505E276FEBD}" presName="hierChild4" presStyleCnt="0"/>
      <dgm:spPr/>
    </dgm:pt>
    <dgm:pt modelId="{95ABF095-B3AA-41D0-AFCB-6F1E4DF0B5E2}" type="pres">
      <dgm:prSet presAssocID="{7342EA98-39DD-4F60-A32D-7BBF26CD1BF3}" presName="Name17" presStyleLbl="parChTrans1D3" presStyleIdx="4" presStyleCnt="10"/>
      <dgm:spPr/>
      <dgm:t>
        <a:bodyPr/>
        <a:lstStyle/>
        <a:p>
          <a:endParaRPr lang="ru-RU"/>
        </a:p>
      </dgm:t>
    </dgm:pt>
    <dgm:pt modelId="{CE8374D4-204E-4EAA-BFE5-0BC99EE1E197}" type="pres">
      <dgm:prSet presAssocID="{402264E0-FA9D-494D-AD02-C4FDDDFB6DA4}" presName="hierRoot3" presStyleCnt="0"/>
      <dgm:spPr/>
    </dgm:pt>
    <dgm:pt modelId="{DA6BDE20-DB8E-43D3-A38C-5B8B96C2BCA4}" type="pres">
      <dgm:prSet presAssocID="{402264E0-FA9D-494D-AD02-C4FDDDFB6DA4}" presName="composite3" presStyleCnt="0"/>
      <dgm:spPr/>
    </dgm:pt>
    <dgm:pt modelId="{51353D87-5DC3-4454-AC27-E91ECE9ECF9A}" type="pres">
      <dgm:prSet presAssocID="{402264E0-FA9D-494D-AD02-C4FDDDFB6DA4}" presName="background3" presStyleLbl="node3" presStyleIdx="3" presStyleCnt="9"/>
      <dgm:spPr/>
    </dgm:pt>
    <dgm:pt modelId="{1F1C821B-D8AB-4B6E-9897-3EF3A76D6A93}" type="pres">
      <dgm:prSet presAssocID="{402264E0-FA9D-494D-AD02-C4FDDDFB6DA4}" presName="text3" presStyleLbl="fgAcc3" presStyleIdx="4" presStyleCnt="10" custScaleX="36221" custScaleY="422432">
        <dgm:presLayoutVars>
          <dgm:chPref val="3"/>
        </dgm:presLayoutVars>
      </dgm:prSet>
      <dgm:spPr/>
      <dgm:t>
        <a:bodyPr/>
        <a:lstStyle/>
        <a:p>
          <a:endParaRPr lang="ru-RU"/>
        </a:p>
      </dgm:t>
    </dgm:pt>
    <dgm:pt modelId="{CCDC4634-99AC-475B-91FC-5886ABD7DB16}" type="pres">
      <dgm:prSet presAssocID="{402264E0-FA9D-494D-AD02-C4FDDDFB6DA4}" presName="hierChild4" presStyleCnt="0"/>
      <dgm:spPr/>
    </dgm:pt>
    <dgm:pt modelId="{366A8427-60CD-463A-AC94-FC3E9EF29039}" type="pres">
      <dgm:prSet presAssocID="{5BA53CF6-7C2B-42AA-808E-714BF45D68B3}" presName="Name17" presStyleLbl="parChTrans1D3" presStyleIdx="5" presStyleCnt="10"/>
      <dgm:spPr/>
    </dgm:pt>
    <dgm:pt modelId="{5A4BA310-5F6D-40DC-A480-30537C43695B}" type="pres">
      <dgm:prSet presAssocID="{BC3693DD-2720-4A45-B3A4-2E5D499176C2}" presName="hierRoot3" presStyleCnt="0"/>
      <dgm:spPr/>
    </dgm:pt>
    <dgm:pt modelId="{55008423-376E-41C7-B65C-2A9F900AB270}" type="pres">
      <dgm:prSet presAssocID="{BC3693DD-2720-4A45-B3A4-2E5D499176C2}" presName="composite3" presStyleCnt="0"/>
      <dgm:spPr/>
    </dgm:pt>
    <dgm:pt modelId="{5EE31FE8-51F8-4A91-9D2D-0C1716DBA99D}" type="pres">
      <dgm:prSet presAssocID="{BC3693DD-2720-4A45-B3A4-2E5D499176C2}" presName="background3" presStyleLbl="node3" presStyleIdx="4" presStyleCnt="9"/>
      <dgm:spPr/>
    </dgm:pt>
    <dgm:pt modelId="{21BD600B-0FE3-466F-8135-BDFB7906F91C}" type="pres">
      <dgm:prSet presAssocID="{BC3693DD-2720-4A45-B3A4-2E5D499176C2}" presName="text3" presStyleLbl="fgAcc3" presStyleIdx="5" presStyleCnt="10" custScaleX="31319" custScaleY="422293">
        <dgm:presLayoutVars>
          <dgm:chPref val="3"/>
        </dgm:presLayoutVars>
      </dgm:prSet>
      <dgm:spPr/>
      <dgm:t>
        <a:bodyPr/>
        <a:lstStyle/>
        <a:p>
          <a:endParaRPr lang="ru-RU"/>
        </a:p>
      </dgm:t>
    </dgm:pt>
    <dgm:pt modelId="{269B836A-66CA-43D0-A874-0FBDC81D05C3}" type="pres">
      <dgm:prSet presAssocID="{BC3693DD-2720-4A45-B3A4-2E5D499176C2}" presName="hierChild4" presStyleCnt="0"/>
      <dgm:spPr/>
    </dgm:pt>
    <dgm:pt modelId="{07B81E9D-E4A4-4DE1-943E-8AFB3BCE2199}" type="pres">
      <dgm:prSet presAssocID="{70491E17-6068-4003-B21A-FD4F0168EAF7}" presName="Name10" presStyleLbl="parChTrans1D2" presStyleIdx="2" presStyleCnt="4"/>
      <dgm:spPr/>
      <dgm:t>
        <a:bodyPr/>
        <a:lstStyle/>
        <a:p>
          <a:endParaRPr lang="ru-RU"/>
        </a:p>
      </dgm:t>
    </dgm:pt>
    <dgm:pt modelId="{BD58AE06-A532-4A91-9B52-7C17F508C34A}" type="pres">
      <dgm:prSet presAssocID="{2027BCD0-0D3E-48DA-9D0B-E4C44C2BC13E}" presName="hierRoot2" presStyleCnt="0"/>
      <dgm:spPr/>
    </dgm:pt>
    <dgm:pt modelId="{134D52E1-46A2-41A4-B1FB-349BA08D183D}" type="pres">
      <dgm:prSet presAssocID="{2027BCD0-0D3E-48DA-9D0B-E4C44C2BC13E}" presName="composite2" presStyleCnt="0"/>
      <dgm:spPr/>
    </dgm:pt>
    <dgm:pt modelId="{3070A608-5403-41C4-A7E5-A00D29B23949}" type="pres">
      <dgm:prSet presAssocID="{2027BCD0-0D3E-48DA-9D0B-E4C44C2BC13E}" presName="background2" presStyleLbl="node2" presStyleIdx="1" presStyleCnt="3"/>
      <dgm:spPr/>
    </dgm:pt>
    <dgm:pt modelId="{93C54F29-527E-4A1D-838E-9D442512DA11}" type="pres">
      <dgm:prSet presAssocID="{2027BCD0-0D3E-48DA-9D0B-E4C44C2BC13E}" presName="text2" presStyleLbl="fgAcc2" presStyleIdx="2" presStyleCnt="4">
        <dgm:presLayoutVars>
          <dgm:chPref val="3"/>
        </dgm:presLayoutVars>
      </dgm:prSet>
      <dgm:spPr/>
      <dgm:t>
        <a:bodyPr/>
        <a:lstStyle/>
        <a:p>
          <a:endParaRPr lang="ru-RU"/>
        </a:p>
      </dgm:t>
    </dgm:pt>
    <dgm:pt modelId="{6259A2B3-941B-4EE3-8989-2D44A9B593A3}" type="pres">
      <dgm:prSet presAssocID="{2027BCD0-0D3E-48DA-9D0B-E4C44C2BC13E}" presName="hierChild3" presStyleCnt="0"/>
      <dgm:spPr/>
    </dgm:pt>
    <dgm:pt modelId="{F793492D-D804-434C-8CB8-8338032CFF5A}" type="pres">
      <dgm:prSet presAssocID="{C4B35239-EB22-45B7-BB8E-F9378CF7AEDC}" presName="Name17" presStyleLbl="parChTrans1D3" presStyleIdx="6" presStyleCnt="10"/>
      <dgm:spPr/>
      <dgm:t>
        <a:bodyPr/>
        <a:lstStyle/>
        <a:p>
          <a:endParaRPr lang="ru-RU"/>
        </a:p>
      </dgm:t>
    </dgm:pt>
    <dgm:pt modelId="{E1EEF348-092D-4B97-B3B0-89865A7ED441}" type="pres">
      <dgm:prSet presAssocID="{1A7CD09A-425A-4C75-9F7E-40040E11B2D7}" presName="hierRoot3" presStyleCnt="0"/>
      <dgm:spPr/>
    </dgm:pt>
    <dgm:pt modelId="{87428F45-26B1-4400-BDD3-097288E05C2C}" type="pres">
      <dgm:prSet presAssocID="{1A7CD09A-425A-4C75-9F7E-40040E11B2D7}" presName="composite3" presStyleCnt="0"/>
      <dgm:spPr/>
    </dgm:pt>
    <dgm:pt modelId="{7E51CC15-B046-4AF1-B43B-E0C271245403}" type="pres">
      <dgm:prSet presAssocID="{1A7CD09A-425A-4C75-9F7E-40040E11B2D7}" presName="background3" presStyleLbl="node3" presStyleIdx="5" presStyleCnt="9"/>
      <dgm:spPr/>
    </dgm:pt>
    <dgm:pt modelId="{9F963E62-1D0B-43BE-8DCD-C6B1075C2559}" type="pres">
      <dgm:prSet presAssocID="{1A7CD09A-425A-4C75-9F7E-40040E11B2D7}" presName="text3" presStyleLbl="fgAcc3" presStyleIdx="6" presStyleCnt="10" custScaleX="52648" custScaleY="422432">
        <dgm:presLayoutVars>
          <dgm:chPref val="3"/>
        </dgm:presLayoutVars>
      </dgm:prSet>
      <dgm:spPr/>
      <dgm:t>
        <a:bodyPr/>
        <a:lstStyle/>
        <a:p>
          <a:endParaRPr lang="ru-RU"/>
        </a:p>
      </dgm:t>
    </dgm:pt>
    <dgm:pt modelId="{288E76F5-F966-46CF-B568-A8B9351F4223}" type="pres">
      <dgm:prSet presAssocID="{1A7CD09A-425A-4C75-9F7E-40040E11B2D7}" presName="hierChild4" presStyleCnt="0"/>
      <dgm:spPr/>
    </dgm:pt>
    <dgm:pt modelId="{666161D8-F190-411E-BAE7-A50F0F591C2E}" type="pres">
      <dgm:prSet presAssocID="{85030BB9-C71C-4058-B99B-17F97E594F0D}" presName="Name17" presStyleLbl="parChTrans1D3" presStyleIdx="7" presStyleCnt="10"/>
      <dgm:spPr/>
      <dgm:t>
        <a:bodyPr/>
        <a:lstStyle/>
        <a:p>
          <a:endParaRPr lang="ru-RU"/>
        </a:p>
      </dgm:t>
    </dgm:pt>
    <dgm:pt modelId="{0DEB24ED-EDC9-4B44-B937-095B865BE217}" type="pres">
      <dgm:prSet presAssocID="{FD15F347-2D9F-4417-A3FD-8A14D8D6D8B8}" presName="hierRoot3" presStyleCnt="0"/>
      <dgm:spPr/>
    </dgm:pt>
    <dgm:pt modelId="{A67B730D-B491-4848-BC98-5DD6D53F5AED}" type="pres">
      <dgm:prSet presAssocID="{FD15F347-2D9F-4417-A3FD-8A14D8D6D8B8}" presName="composite3" presStyleCnt="0"/>
      <dgm:spPr/>
    </dgm:pt>
    <dgm:pt modelId="{1A11E553-84D3-4C7D-82F0-63D5471CE48F}" type="pres">
      <dgm:prSet presAssocID="{FD15F347-2D9F-4417-A3FD-8A14D8D6D8B8}" presName="background3" presStyleLbl="node3" presStyleIdx="6" presStyleCnt="9"/>
      <dgm:spPr/>
    </dgm:pt>
    <dgm:pt modelId="{4F22B804-C35A-40A3-9F35-B6D85850FD2C}" type="pres">
      <dgm:prSet presAssocID="{FD15F347-2D9F-4417-A3FD-8A14D8D6D8B8}" presName="text3" presStyleLbl="fgAcc3" presStyleIdx="7" presStyleCnt="10" custScaleX="51915" custScaleY="422432">
        <dgm:presLayoutVars>
          <dgm:chPref val="3"/>
        </dgm:presLayoutVars>
      </dgm:prSet>
      <dgm:spPr/>
      <dgm:t>
        <a:bodyPr/>
        <a:lstStyle/>
        <a:p>
          <a:endParaRPr lang="ru-RU"/>
        </a:p>
      </dgm:t>
    </dgm:pt>
    <dgm:pt modelId="{941A0B26-9C3F-415F-B276-D2E0A3DE90D5}" type="pres">
      <dgm:prSet presAssocID="{FD15F347-2D9F-4417-A3FD-8A14D8D6D8B8}" presName="hierChild4" presStyleCnt="0"/>
      <dgm:spPr/>
    </dgm:pt>
    <dgm:pt modelId="{B127A191-0AF3-4DB1-9959-55C3D5106C04}" type="pres">
      <dgm:prSet presAssocID="{E2AC1DDF-677F-42A7-AB76-C72F93B8337C}" presName="Name10" presStyleLbl="parChTrans1D2" presStyleIdx="3" presStyleCnt="4"/>
      <dgm:spPr/>
      <dgm:t>
        <a:bodyPr/>
        <a:lstStyle/>
        <a:p>
          <a:endParaRPr lang="ru-RU"/>
        </a:p>
      </dgm:t>
    </dgm:pt>
    <dgm:pt modelId="{AA7FE6B6-5618-4C81-B88E-D0AFB820F92E}" type="pres">
      <dgm:prSet presAssocID="{F6197F33-147E-4EE9-B492-C9CE11F975F4}" presName="hierRoot2" presStyleCnt="0"/>
      <dgm:spPr/>
    </dgm:pt>
    <dgm:pt modelId="{C972D914-CA84-447A-B66C-517B16B04818}" type="pres">
      <dgm:prSet presAssocID="{F6197F33-147E-4EE9-B492-C9CE11F975F4}" presName="composite2" presStyleCnt="0"/>
      <dgm:spPr/>
    </dgm:pt>
    <dgm:pt modelId="{5C1B256D-B625-4D1A-880B-64BCCBCE5DE2}" type="pres">
      <dgm:prSet presAssocID="{F6197F33-147E-4EE9-B492-C9CE11F975F4}" presName="background2" presStyleLbl="node2" presStyleIdx="2" presStyleCnt="3"/>
      <dgm:spPr/>
    </dgm:pt>
    <dgm:pt modelId="{0627E926-3B20-4D22-AC45-B8A560222CB8}" type="pres">
      <dgm:prSet presAssocID="{F6197F33-147E-4EE9-B492-C9CE11F975F4}" presName="text2" presStyleLbl="fgAcc2" presStyleIdx="3" presStyleCnt="4">
        <dgm:presLayoutVars>
          <dgm:chPref val="3"/>
        </dgm:presLayoutVars>
      </dgm:prSet>
      <dgm:spPr/>
      <dgm:t>
        <a:bodyPr/>
        <a:lstStyle/>
        <a:p>
          <a:endParaRPr lang="ru-RU"/>
        </a:p>
      </dgm:t>
    </dgm:pt>
    <dgm:pt modelId="{A0490603-3C47-446C-99A3-B413920A28ED}" type="pres">
      <dgm:prSet presAssocID="{F6197F33-147E-4EE9-B492-C9CE11F975F4}" presName="hierChild3" presStyleCnt="0"/>
      <dgm:spPr/>
    </dgm:pt>
    <dgm:pt modelId="{0F66F1ED-B9D4-4DD8-B5CC-E2580BD15C15}" type="pres">
      <dgm:prSet presAssocID="{DD56299C-668F-4ADE-8A87-E1BC75EA6CF4}" presName="Name17" presStyleLbl="parChTrans1D3" presStyleIdx="8" presStyleCnt="10"/>
      <dgm:spPr/>
      <dgm:t>
        <a:bodyPr/>
        <a:lstStyle/>
        <a:p>
          <a:endParaRPr lang="ru-RU"/>
        </a:p>
      </dgm:t>
    </dgm:pt>
    <dgm:pt modelId="{91537FE8-044E-46D1-8A7E-21CB9A49FFC6}" type="pres">
      <dgm:prSet presAssocID="{2A4BB3DB-625A-4F6B-8785-16A9612A1012}" presName="hierRoot3" presStyleCnt="0"/>
      <dgm:spPr/>
    </dgm:pt>
    <dgm:pt modelId="{BD4E1E32-43CB-415B-9CB7-7224729A31B8}" type="pres">
      <dgm:prSet presAssocID="{2A4BB3DB-625A-4F6B-8785-16A9612A1012}" presName="composite3" presStyleCnt="0"/>
      <dgm:spPr/>
    </dgm:pt>
    <dgm:pt modelId="{384FA9FE-D3B3-4C3C-B543-4DF82C7FEBBF}" type="pres">
      <dgm:prSet presAssocID="{2A4BB3DB-625A-4F6B-8785-16A9612A1012}" presName="background3" presStyleLbl="node3" presStyleIdx="7" presStyleCnt="9"/>
      <dgm:spPr/>
    </dgm:pt>
    <dgm:pt modelId="{3B55CE5B-9FEC-417F-835A-143204F51C87}" type="pres">
      <dgm:prSet presAssocID="{2A4BB3DB-625A-4F6B-8785-16A9612A1012}" presName="text3" presStyleLbl="fgAcc3" presStyleIdx="8" presStyleCnt="10" custScaleX="36221" custScaleY="422432">
        <dgm:presLayoutVars>
          <dgm:chPref val="3"/>
        </dgm:presLayoutVars>
      </dgm:prSet>
      <dgm:spPr/>
      <dgm:t>
        <a:bodyPr/>
        <a:lstStyle/>
        <a:p>
          <a:endParaRPr lang="ru-RU"/>
        </a:p>
      </dgm:t>
    </dgm:pt>
    <dgm:pt modelId="{6D882C70-6E85-49EA-99B5-0E5A7EA8A699}" type="pres">
      <dgm:prSet presAssocID="{2A4BB3DB-625A-4F6B-8785-16A9612A1012}" presName="hierChild4" presStyleCnt="0"/>
      <dgm:spPr/>
    </dgm:pt>
    <dgm:pt modelId="{7EF5FF2B-0BFC-4ED8-9956-9792BD0D33BA}" type="pres">
      <dgm:prSet presAssocID="{50854049-B0B9-4366-8B33-B66AB4A79EFE}" presName="Name17" presStyleLbl="parChTrans1D3" presStyleIdx="9" presStyleCnt="10"/>
      <dgm:spPr/>
      <dgm:t>
        <a:bodyPr/>
        <a:lstStyle/>
        <a:p>
          <a:endParaRPr lang="ru-RU"/>
        </a:p>
      </dgm:t>
    </dgm:pt>
    <dgm:pt modelId="{6638BECC-2640-47F6-A31E-761EEA451BA3}" type="pres">
      <dgm:prSet presAssocID="{775E5A26-ECDA-4FC5-B759-0A7C45994C70}" presName="hierRoot3" presStyleCnt="0"/>
      <dgm:spPr/>
    </dgm:pt>
    <dgm:pt modelId="{848EC51A-A29C-4630-98FC-0972B642DDFC}" type="pres">
      <dgm:prSet presAssocID="{775E5A26-ECDA-4FC5-B759-0A7C45994C70}" presName="composite3" presStyleCnt="0"/>
      <dgm:spPr/>
    </dgm:pt>
    <dgm:pt modelId="{2353AA1A-18B9-444D-AD12-844B013BF376}" type="pres">
      <dgm:prSet presAssocID="{775E5A26-ECDA-4FC5-B759-0A7C45994C70}" presName="background3" presStyleLbl="node3" presStyleIdx="8" presStyleCnt="9"/>
      <dgm:spPr/>
    </dgm:pt>
    <dgm:pt modelId="{DDBD027D-96DC-4B7F-9A05-1BAACA4DC4AB}" type="pres">
      <dgm:prSet presAssocID="{775E5A26-ECDA-4FC5-B759-0A7C45994C70}" presName="text3" presStyleLbl="fgAcc3" presStyleIdx="9" presStyleCnt="10" custScaleX="36221" custScaleY="422432">
        <dgm:presLayoutVars>
          <dgm:chPref val="3"/>
        </dgm:presLayoutVars>
      </dgm:prSet>
      <dgm:spPr/>
      <dgm:t>
        <a:bodyPr/>
        <a:lstStyle/>
        <a:p>
          <a:endParaRPr lang="ru-RU"/>
        </a:p>
      </dgm:t>
    </dgm:pt>
    <dgm:pt modelId="{42F31BF7-7B14-412F-95A5-2E868A4D11C0}" type="pres">
      <dgm:prSet presAssocID="{775E5A26-ECDA-4FC5-B759-0A7C45994C70}" presName="hierChild4" presStyleCnt="0"/>
      <dgm:spPr/>
    </dgm:pt>
  </dgm:ptLst>
  <dgm:cxnLst>
    <dgm:cxn modelId="{74A3EE2F-4296-4761-BF5A-E968FF4584AD}" srcId="{D188477A-C894-4CC5-9DCE-5922A0AC5240}" destId="{2027BCD0-0D3E-48DA-9D0B-E4C44C2BC13E}" srcOrd="2" destOrd="0" parTransId="{70491E17-6068-4003-B21A-FD4F0168EAF7}" sibTransId="{73B4E377-A841-4496-8654-D6183FD6D314}"/>
    <dgm:cxn modelId="{6D329AD7-B787-4D6D-ACFB-8FBD0FEB36CB}" srcId="{EDA1389D-2837-4BD2-82E5-597A3E2ACDD4}" destId="{CD74124E-D707-4CB2-9C38-36814AC47D22}" srcOrd="0" destOrd="0" parTransId="{9B0FC5E4-7DB0-42F6-AFCF-C30D593D00B2}" sibTransId="{B1FFE26F-E50E-413A-A1E0-3A23E8605BD0}"/>
    <dgm:cxn modelId="{38C11B5D-5C9C-4FC5-9541-9C7F7365A807}" srcId="{524810EF-7C41-425C-967D-2026DB540332}" destId="{BC3693DD-2720-4A45-B3A4-2E5D499176C2}" srcOrd="2" destOrd="0" parTransId="{5BA53CF6-7C2B-42AA-808E-714BF45D68B3}" sibTransId="{4DA896CA-EA09-4D69-9956-8081908F4B4C}"/>
    <dgm:cxn modelId="{1180F27A-03A7-4E60-98EC-D39ABF8C3604}" type="presOf" srcId="{2027BCD0-0D3E-48DA-9D0B-E4C44C2BC13E}" destId="{93C54F29-527E-4A1D-838E-9D442512DA11}" srcOrd="0" destOrd="0" presId="urn:microsoft.com/office/officeart/2005/8/layout/hierarchy1"/>
    <dgm:cxn modelId="{DC94599C-96DE-47D0-BA82-00A3DC87D61F}" type="presOf" srcId="{E2AC1DDF-677F-42A7-AB76-C72F93B8337C}" destId="{B127A191-0AF3-4DB1-9959-55C3D5106C04}" srcOrd="0" destOrd="0" presId="urn:microsoft.com/office/officeart/2005/8/layout/hierarchy1"/>
    <dgm:cxn modelId="{A77A9E9B-17B1-4BED-A323-1CA81B43B4CE}" srcId="{D188477A-C894-4CC5-9DCE-5922A0AC5240}" destId="{EDA1389D-2837-4BD2-82E5-597A3E2ACDD4}" srcOrd="0" destOrd="0" parTransId="{5B81F1F4-7F3A-4FCD-AAF5-06E53AB821C8}" sibTransId="{011C4D95-901C-476D-BF34-7DAD47853BD8}"/>
    <dgm:cxn modelId="{D9FB03B0-A9B7-4952-8A76-4F58EE5026DE}" type="presOf" srcId="{FA485987-6F87-4D62-BA9E-34E1E8F1DD77}" destId="{49996BF7-843A-4973-9BE4-F0E08A560055}" srcOrd="0" destOrd="0" presId="urn:microsoft.com/office/officeart/2005/8/layout/hierarchy1"/>
    <dgm:cxn modelId="{6F32CAB2-AF8B-4FC0-B642-D63CB188F178}" type="presOf" srcId="{BC3693DD-2720-4A45-B3A4-2E5D499176C2}" destId="{21BD600B-0FE3-466F-8135-BDFB7906F91C}" srcOrd="0" destOrd="0" presId="urn:microsoft.com/office/officeart/2005/8/layout/hierarchy1"/>
    <dgm:cxn modelId="{5712C37B-FF9A-46B1-8D52-2D4AA261AF64}" type="presOf" srcId="{D804ED9A-7863-4BA8-A743-331299300FF6}" destId="{9295EAC6-7162-46F6-86B5-F947263E1419}" srcOrd="0" destOrd="0" presId="urn:microsoft.com/office/officeart/2005/8/layout/hierarchy1"/>
    <dgm:cxn modelId="{0307779C-9656-4A5A-86B1-0F9F1C2EA796}" type="presOf" srcId="{2A4BB3DB-625A-4F6B-8785-16A9612A1012}" destId="{3B55CE5B-9FEC-417F-835A-143204F51C87}" srcOrd="0" destOrd="0" presId="urn:microsoft.com/office/officeart/2005/8/layout/hierarchy1"/>
    <dgm:cxn modelId="{24C58D23-64AC-4FD5-B2B3-AD9655B07D2C}" type="presOf" srcId="{1A7CD09A-425A-4C75-9F7E-40040E11B2D7}" destId="{9F963E62-1D0B-43BE-8DCD-C6B1075C2559}" srcOrd="0" destOrd="0" presId="urn:microsoft.com/office/officeart/2005/8/layout/hierarchy1"/>
    <dgm:cxn modelId="{E93655F7-9224-4041-AAC8-CEF752A2D420}" type="presOf" srcId="{5BA53CF6-7C2B-42AA-808E-714BF45D68B3}" destId="{366A8427-60CD-463A-AC94-FC3E9EF29039}" srcOrd="0" destOrd="0" presId="urn:microsoft.com/office/officeart/2005/8/layout/hierarchy1"/>
    <dgm:cxn modelId="{F631B4EA-2FBC-4174-903A-9C441DCA8023}" type="presOf" srcId="{9B0FC5E4-7DB0-42F6-AFCF-C30D593D00B2}" destId="{D64C721B-AB6C-40ED-9C7F-C0C3F84663FB}" srcOrd="0" destOrd="0" presId="urn:microsoft.com/office/officeart/2005/8/layout/hierarchy1"/>
    <dgm:cxn modelId="{9A740505-D16D-41CD-8CF9-202B2FB9D835}" type="presOf" srcId="{B9D526F1-EC3D-4FCE-958A-9CFC913720A7}" destId="{99FF2D15-D9DA-45E0-88F3-79D7F6AE94FC}" srcOrd="0" destOrd="0" presId="urn:microsoft.com/office/officeart/2005/8/layout/hierarchy1"/>
    <dgm:cxn modelId="{D87F950E-1E57-4ADF-94BB-E4D84437813D}" type="presOf" srcId="{5B81F1F4-7F3A-4FCD-AAF5-06E53AB821C8}" destId="{975D7C24-2A34-4E29-8573-C13B22011EF8}" srcOrd="0" destOrd="0" presId="urn:microsoft.com/office/officeart/2005/8/layout/hierarchy1"/>
    <dgm:cxn modelId="{CCBA6DF8-9565-46EB-8634-04F5B12CC98E}" type="presOf" srcId="{328CB136-F73A-4F9A-8851-D6F23E5F73D8}" destId="{89106C4B-9B41-4F98-8C81-F9E579C03061}" srcOrd="0" destOrd="0" presId="urn:microsoft.com/office/officeart/2005/8/layout/hierarchy1"/>
    <dgm:cxn modelId="{EAD664AC-79DB-4937-8132-3CCE61E0B6F0}" type="presOf" srcId="{85030BB9-C71C-4058-B99B-17F97E594F0D}" destId="{666161D8-F190-411E-BAE7-A50F0F591C2E}" srcOrd="0" destOrd="0" presId="urn:microsoft.com/office/officeart/2005/8/layout/hierarchy1"/>
    <dgm:cxn modelId="{3FE7E23C-6899-464A-8207-B949C46E3D34}" type="presOf" srcId="{775E5A26-ECDA-4FC5-B759-0A7C45994C70}" destId="{DDBD027D-96DC-4B7F-9A05-1BAACA4DC4AB}" srcOrd="0" destOrd="0" presId="urn:microsoft.com/office/officeart/2005/8/layout/hierarchy1"/>
    <dgm:cxn modelId="{E42071B1-D611-4A55-A028-16C6843AF952}" srcId="{EDA1389D-2837-4BD2-82E5-597A3E2ACDD4}" destId="{FA485987-6F87-4D62-BA9E-34E1E8F1DD77}" srcOrd="1" destOrd="0" parTransId="{B9D526F1-EC3D-4FCE-958A-9CFC913720A7}" sibTransId="{B0B27549-A87D-4B71-8955-088B4F636DA9}"/>
    <dgm:cxn modelId="{F31CACC3-81E0-40EB-91E7-23DC78380296}" srcId="{524810EF-7C41-425C-967D-2026DB540332}" destId="{402264E0-FA9D-494D-AD02-C4FDDDFB6DA4}" srcOrd="1" destOrd="0" parTransId="{7342EA98-39DD-4F60-A32D-7BBF26CD1BF3}" sibTransId="{1B2D54BD-A693-4C49-9C5B-EBD1879160DD}"/>
    <dgm:cxn modelId="{63F7833E-35AF-4380-945B-56694A5BC352}" type="presOf" srcId="{7D5FD2F6-4DE8-47D4-A4A1-D505E276FEBD}" destId="{54383ACA-5D9B-44E2-BA08-131A683CF3DB}" srcOrd="0" destOrd="0" presId="urn:microsoft.com/office/officeart/2005/8/layout/hierarchy1"/>
    <dgm:cxn modelId="{73225A96-2C55-4C67-88EE-59EBB3665913}" type="presOf" srcId="{9016759A-F8E2-4B55-BE71-8917D38F0D50}" destId="{3ADFB862-6E73-4234-961A-9A9D1A034DAE}" srcOrd="0" destOrd="0" presId="urn:microsoft.com/office/officeart/2005/8/layout/hierarchy1"/>
    <dgm:cxn modelId="{A521DF5C-D6D5-41EF-B2C8-359C6905E736}" srcId="{2027BCD0-0D3E-48DA-9D0B-E4C44C2BC13E}" destId="{1A7CD09A-425A-4C75-9F7E-40040E11B2D7}" srcOrd="0" destOrd="0" parTransId="{C4B35239-EB22-45B7-BB8E-F9378CF7AEDC}" sibTransId="{9F417166-3DB2-47D9-87D2-8326C49B7B49}"/>
    <dgm:cxn modelId="{9E4C3CE6-A5D2-4020-A074-9734FE139EEA}" type="presOf" srcId="{524810EF-7C41-425C-967D-2026DB540332}" destId="{221C3BEF-AD59-4B7C-B4C8-A361FDBA68F5}" srcOrd="0" destOrd="0" presId="urn:microsoft.com/office/officeart/2005/8/layout/hierarchy1"/>
    <dgm:cxn modelId="{1AF169C5-A34F-4AEF-905E-252A6798AB46}" type="presOf" srcId="{CD74124E-D707-4CB2-9C38-36814AC47D22}" destId="{0ED3E3D0-1B1B-41C3-AD07-43E15458B112}" srcOrd="0" destOrd="0" presId="urn:microsoft.com/office/officeart/2005/8/layout/hierarchy1"/>
    <dgm:cxn modelId="{FFF8A09D-343F-4E8F-A4E7-78D4EC4B9AB3}" type="presOf" srcId="{EDA1389D-2837-4BD2-82E5-597A3E2ACDD4}" destId="{1725F240-D7F6-4684-8C33-86E037BFF165}" srcOrd="0" destOrd="0" presId="urn:microsoft.com/office/officeart/2005/8/layout/hierarchy1"/>
    <dgm:cxn modelId="{EF6F2C0A-A790-4C59-AC76-695FFE711D66}" type="presOf" srcId="{F6197F33-147E-4EE9-B492-C9CE11F975F4}" destId="{0627E926-3B20-4D22-AC45-B8A560222CB8}" srcOrd="0" destOrd="0" presId="urn:microsoft.com/office/officeart/2005/8/layout/hierarchy1"/>
    <dgm:cxn modelId="{A37F50E7-9784-483D-95ED-E2EED0AB74D8}" type="presOf" srcId="{FD15F347-2D9F-4417-A3FD-8A14D8D6D8B8}" destId="{4F22B804-C35A-40A3-9F35-B6D85850FD2C}" srcOrd="0" destOrd="0" presId="urn:microsoft.com/office/officeart/2005/8/layout/hierarchy1"/>
    <dgm:cxn modelId="{20C82A38-EEEF-456E-A446-1BF854F7E310}" type="presOf" srcId="{63C55401-5F9A-407A-8678-026F850C60F7}" destId="{AC9A3F72-1B3D-4EB4-BE78-0890BBE4F709}" srcOrd="0" destOrd="0" presId="urn:microsoft.com/office/officeart/2005/8/layout/hierarchy1"/>
    <dgm:cxn modelId="{AB0397B7-B65E-46A1-B8A6-FC0ACE34984B}" srcId="{EDA1389D-2837-4BD2-82E5-597A3E2ACDD4}" destId="{D804ED9A-7863-4BA8-A743-331299300FF6}" srcOrd="2" destOrd="0" parTransId="{63C55401-5F9A-407A-8678-026F850C60F7}" sibTransId="{868BA1E0-7741-4D18-BA92-1AAC35E8C2CD}"/>
    <dgm:cxn modelId="{360B198E-D976-432C-BEF9-5F58C1B297D1}" srcId="{2027BCD0-0D3E-48DA-9D0B-E4C44C2BC13E}" destId="{FD15F347-2D9F-4417-A3FD-8A14D8D6D8B8}" srcOrd="1" destOrd="0" parTransId="{85030BB9-C71C-4058-B99B-17F97E594F0D}" sibTransId="{CB8F0B92-5AB9-414E-BDFD-F8437F0512F2}"/>
    <dgm:cxn modelId="{082DF31F-74F6-4D37-8FD5-B1428EF772F3}" type="presOf" srcId="{7342EA98-39DD-4F60-A32D-7BBF26CD1BF3}" destId="{95ABF095-B3AA-41D0-AFCB-6F1E4DF0B5E2}" srcOrd="0" destOrd="0" presId="urn:microsoft.com/office/officeart/2005/8/layout/hierarchy1"/>
    <dgm:cxn modelId="{C3C3E7B8-58FF-466F-ACE5-41BD8F661EF0}" type="presOf" srcId="{70491E17-6068-4003-B21A-FD4F0168EAF7}" destId="{07B81E9D-E4A4-4DE1-943E-8AFB3BCE2199}" srcOrd="0" destOrd="0" presId="urn:microsoft.com/office/officeart/2005/8/layout/hierarchy1"/>
    <dgm:cxn modelId="{609F0D8D-7B93-4EC3-8670-C5ABEFB149BE}" srcId="{524810EF-7C41-425C-967D-2026DB540332}" destId="{7D5FD2F6-4DE8-47D4-A4A1-D505E276FEBD}" srcOrd="0" destOrd="0" parTransId="{328CB136-F73A-4F9A-8851-D6F23E5F73D8}" sibTransId="{CDB3E1DC-A222-4B84-A9EA-7A4847CE0E7E}"/>
    <dgm:cxn modelId="{7E41F646-EF91-4262-9A53-5641C1C46990}" type="presOf" srcId="{50854049-B0B9-4366-8B33-B66AB4A79EFE}" destId="{7EF5FF2B-0BFC-4ED8-9956-9792BD0D33BA}" srcOrd="0" destOrd="0" presId="urn:microsoft.com/office/officeart/2005/8/layout/hierarchy1"/>
    <dgm:cxn modelId="{8BBB09E7-5E9C-4785-9BA3-88BA6B433E84}" type="presOf" srcId="{C4B35239-EB22-45B7-BB8E-F9378CF7AEDC}" destId="{F793492D-D804-434C-8CB8-8338032CFF5A}" srcOrd="0" destOrd="0" presId="urn:microsoft.com/office/officeart/2005/8/layout/hierarchy1"/>
    <dgm:cxn modelId="{CF58DDD6-EA35-4301-A921-500E181A8F4C}" srcId="{F6197F33-147E-4EE9-B492-C9CE11F975F4}" destId="{2A4BB3DB-625A-4F6B-8785-16A9612A1012}" srcOrd="0" destOrd="0" parTransId="{DD56299C-668F-4ADE-8A87-E1BC75EA6CF4}" sibTransId="{E1247811-6E12-4A37-A12A-D41BFA602083}"/>
    <dgm:cxn modelId="{80AED406-67E6-4817-A659-764F56F3A0B5}" type="presOf" srcId="{402264E0-FA9D-494D-AD02-C4FDDDFB6DA4}" destId="{1F1C821B-D8AB-4B6E-9897-3EF3A76D6A93}" srcOrd="0" destOrd="0" presId="urn:microsoft.com/office/officeart/2005/8/layout/hierarchy1"/>
    <dgm:cxn modelId="{02541D82-7456-4BD8-96ED-712D26F172AB}" type="presOf" srcId="{8285B7B5-026C-4245-9B91-3B48151462AE}" destId="{BE077355-7645-461D-BB9B-3BD10FDF3CD1}" srcOrd="0" destOrd="0" presId="urn:microsoft.com/office/officeart/2005/8/layout/hierarchy1"/>
    <dgm:cxn modelId="{9458A0BC-DCB1-4B73-A51D-07D3433849EC}" srcId="{D188477A-C894-4CC5-9DCE-5922A0AC5240}" destId="{524810EF-7C41-425C-967D-2026DB540332}" srcOrd="1" destOrd="0" parTransId="{9016759A-F8E2-4B55-BE71-8917D38F0D50}" sibTransId="{70DBA44A-615B-42F1-A251-AC9DE3223E63}"/>
    <dgm:cxn modelId="{5119744D-AADC-49FA-942D-6FB49DDC7F1D}" srcId="{D188477A-C894-4CC5-9DCE-5922A0AC5240}" destId="{F6197F33-147E-4EE9-B492-C9CE11F975F4}" srcOrd="3" destOrd="0" parTransId="{E2AC1DDF-677F-42A7-AB76-C72F93B8337C}" sibTransId="{AA0821C3-A7EF-4CA2-976F-B1112E1D7289}"/>
    <dgm:cxn modelId="{46C507A9-7E80-409E-973C-52F31C27A7C7}" srcId="{8285B7B5-026C-4245-9B91-3B48151462AE}" destId="{D188477A-C894-4CC5-9DCE-5922A0AC5240}" srcOrd="0" destOrd="0" parTransId="{152CE7B3-41B8-48A7-B220-CA98E416681F}" sibTransId="{32683D64-AEF9-4DD6-A4D0-81488F6D8241}"/>
    <dgm:cxn modelId="{B0120EBB-DF57-4D99-8F28-7092D12D9D08}" type="presOf" srcId="{D188477A-C894-4CC5-9DCE-5922A0AC5240}" destId="{4548CC51-ED68-405D-AE8E-8C416DAED6A2}" srcOrd="0" destOrd="0" presId="urn:microsoft.com/office/officeart/2005/8/layout/hierarchy1"/>
    <dgm:cxn modelId="{44E3C8B4-3825-4BF6-AC5F-C585AF1FE578}" srcId="{F6197F33-147E-4EE9-B492-C9CE11F975F4}" destId="{775E5A26-ECDA-4FC5-B759-0A7C45994C70}" srcOrd="1" destOrd="0" parTransId="{50854049-B0B9-4366-8B33-B66AB4A79EFE}" sibTransId="{5ED66DFF-10AC-45FC-B7CE-FD6F77F088B8}"/>
    <dgm:cxn modelId="{F1141A4D-7745-4C6E-A689-5CFF458DCFC0}" type="presOf" srcId="{DD56299C-668F-4ADE-8A87-E1BC75EA6CF4}" destId="{0F66F1ED-B9D4-4DD8-B5CC-E2580BD15C15}" srcOrd="0" destOrd="0" presId="urn:microsoft.com/office/officeart/2005/8/layout/hierarchy1"/>
    <dgm:cxn modelId="{98139E84-AF8C-46FC-A715-87D6DC61D7EE}" type="presParOf" srcId="{BE077355-7645-461D-BB9B-3BD10FDF3CD1}" destId="{8BB6F903-4ABC-406F-AC5E-6914FE2F3EC9}" srcOrd="0" destOrd="0" presId="urn:microsoft.com/office/officeart/2005/8/layout/hierarchy1"/>
    <dgm:cxn modelId="{A21A36CE-BBAB-450C-B12C-6BA9FC190B53}" type="presParOf" srcId="{8BB6F903-4ABC-406F-AC5E-6914FE2F3EC9}" destId="{D4A6B5E1-E062-49AF-9ABD-41BC19B0EB69}" srcOrd="0" destOrd="0" presId="urn:microsoft.com/office/officeart/2005/8/layout/hierarchy1"/>
    <dgm:cxn modelId="{98660B57-6B8A-4EA4-AA7C-09773499835D}" type="presParOf" srcId="{D4A6B5E1-E062-49AF-9ABD-41BC19B0EB69}" destId="{047492A0-BD80-4A9D-9543-B26EC25666D2}" srcOrd="0" destOrd="0" presId="urn:microsoft.com/office/officeart/2005/8/layout/hierarchy1"/>
    <dgm:cxn modelId="{5C0C82AF-2A0C-4064-98C4-C12E52EEDCF3}" type="presParOf" srcId="{D4A6B5E1-E062-49AF-9ABD-41BC19B0EB69}" destId="{4548CC51-ED68-405D-AE8E-8C416DAED6A2}" srcOrd="1" destOrd="0" presId="urn:microsoft.com/office/officeart/2005/8/layout/hierarchy1"/>
    <dgm:cxn modelId="{F5B641E2-B288-44DA-9297-982A9480E85C}" type="presParOf" srcId="{8BB6F903-4ABC-406F-AC5E-6914FE2F3EC9}" destId="{19461E97-5B09-491B-9395-C751AB7A1C08}" srcOrd="1" destOrd="0" presId="urn:microsoft.com/office/officeart/2005/8/layout/hierarchy1"/>
    <dgm:cxn modelId="{DA6DAF4E-1C7F-4CD5-B2DD-D08527D7B675}" type="presParOf" srcId="{19461E97-5B09-491B-9395-C751AB7A1C08}" destId="{975D7C24-2A34-4E29-8573-C13B22011EF8}" srcOrd="0" destOrd="0" presId="urn:microsoft.com/office/officeart/2005/8/layout/hierarchy1"/>
    <dgm:cxn modelId="{F77CE11B-712F-4803-9497-E58F478B7E1C}" type="presParOf" srcId="{19461E97-5B09-491B-9395-C751AB7A1C08}" destId="{6460CE29-E711-4E73-B0DB-2FD8789B62C1}" srcOrd="1" destOrd="0" presId="urn:microsoft.com/office/officeart/2005/8/layout/hierarchy1"/>
    <dgm:cxn modelId="{83140205-E9F0-4BDA-8536-15B0E69F9E9E}" type="presParOf" srcId="{6460CE29-E711-4E73-B0DB-2FD8789B62C1}" destId="{EC08995D-196C-4C89-AB47-6737C7A51502}" srcOrd="0" destOrd="0" presId="urn:microsoft.com/office/officeart/2005/8/layout/hierarchy1"/>
    <dgm:cxn modelId="{DEE56EB8-791B-49A2-881D-EFF6B14DCE8C}" type="presParOf" srcId="{EC08995D-196C-4C89-AB47-6737C7A51502}" destId="{9D1D3DB9-E6A4-4B13-8916-C5B852786DF4}" srcOrd="0" destOrd="0" presId="urn:microsoft.com/office/officeart/2005/8/layout/hierarchy1"/>
    <dgm:cxn modelId="{4733ED84-4A9B-4A97-88A6-EF1BF769FB25}" type="presParOf" srcId="{EC08995D-196C-4C89-AB47-6737C7A51502}" destId="{1725F240-D7F6-4684-8C33-86E037BFF165}" srcOrd="1" destOrd="0" presId="urn:microsoft.com/office/officeart/2005/8/layout/hierarchy1"/>
    <dgm:cxn modelId="{9EFCC44A-CBA0-4A4E-B4C4-2450AC1B5B94}" type="presParOf" srcId="{6460CE29-E711-4E73-B0DB-2FD8789B62C1}" destId="{7B4FC193-E9FC-4F10-88AE-E461DD68A242}" srcOrd="1" destOrd="0" presId="urn:microsoft.com/office/officeart/2005/8/layout/hierarchy1"/>
    <dgm:cxn modelId="{D675C642-FFC0-4391-A23D-82E41DC9BC9F}" type="presParOf" srcId="{7B4FC193-E9FC-4F10-88AE-E461DD68A242}" destId="{D64C721B-AB6C-40ED-9C7F-C0C3F84663FB}" srcOrd="0" destOrd="0" presId="urn:microsoft.com/office/officeart/2005/8/layout/hierarchy1"/>
    <dgm:cxn modelId="{D1D7B379-87C6-4261-8A10-5F15E622B86B}" type="presParOf" srcId="{7B4FC193-E9FC-4F10-88AE-E461DD68A242}" destId="{63C61C26-8444-4E1E-BE9A-6ACEDAEAE8E2}" srcOrd="1" destOrd="0" presId="urn:microsoft.com/office/officeart/2005/8/layout/hierarchy1"/>
    <dgm:cxn modelId="{611B487C-1245-4062-9798-422A7EE658F0}" type="presParOf" srcId="{63C61C26-8444-4E1E-BE9A-6ACEDAEAE8E2}" destId="{3D4A79B4-1D82-4798-80B4-30D1556347AB}" srcOrd="0" destOrd="0" presId="urn:microsoft.com/office/officeart/2005/8/layout/hierarchy1"/>
    <dgm:cxn modelId="{DF8E0C31-BF72-4D99-B943-CAEEC01B330C}" type="presParOf" srcId="{3D4A79B4-1D82-4798-80B4-30D1556347AB}" destId="{08049E99-926D-444C-8CB2-8CE33FDD2D6D}" srcOrd="0" destOrd="0" presId="urn:microsoft.com/office/officeart/2005/8/layout/hierarchy1"/>
    <dgm:cxn modelId="{C19596F5-2CE7-4FB1-AA14-AF35FFD344EE}" type="presParOf" srcId="{3D4A79B4-1D82-4798-80B4-30D1556347AB}" destId="{0ED3E3D0-1B1B-41C3-AD07-43E15458B112}" srcOrd="1" destOrd="0" presId="urn:microsoft.com/office/officeart/2005/8/layout/hierarchy1"/>
    <dgm:cxn modelId="{7848E0A4-BD72-4D93-9EC2-D9B91CF45610}" type="presParOf" srcId="{63C61C26-8444-4E1E-BE9A-6ACEDAEAE8E2}" destId="{34FC9B30-2A14-4B17-B19A-8FE6122B48F4}" srcOrd="1" destOrd="0" presId="urn:microsoft.com/office/officeart/2005/8/layout/hierarchy1"/>
    <dgm:cxn modelId="{2528EFBC-A921-4119-A3E4-528A97D6E246}" type="presParOf" srcId="{7B4FC193-E9FC-4F10-88AE-E461DD68A242}" destId="{99FF2D15-D9DA-45E0-88F3-79D7F6AE94FC}" srcOrd="2" destOrd="0" presId="urn:microsoft.com/office/officeart/2005/8/layout/hierarchy1"/>
    <dgm:cxn modelId="{E35C0BF2-E66B-4E2F-91CA-1B9C9E36E8A3}" type="presParOf" srcId="{7B4FC193-E9FC-4F10-88AE-E461DD68A242}" destId="{397D8EB3-824F-4C5A-B929-67140EF1DFDF}" srcOrd="3" destOrd="0" presId="urn:microsoft.com/office/officeart/2005/8/layout/hierarchy1"/>
    <dgm:cxn modelId="{82263293-E118-435A-9023-F73A1D1D1F80}" type="presParOf" srcId="{397D8EB3-824F-4C5A-B929-67140EF1DFDF}" destId="{7FC150E8-F2C0-4D36-B252-AEA151366F3A}" srcOrd="0" destOrd="0" presId="urn:microsoft.com/office/officeart/2005/8/layout/hierarchy1"/>
    <dgm:cxn modelId="{5D45A710-D443-48E9-8E9F-A4E398A11D7A}" type="presParOf" srcId="{7FC150E8-F2C0-4D36-B252-AEA151366F3A}" destId="{39E4DCC0-8B43-42AB-BD71-2780DE1FC71F}" srcOrd="0" destOrd="0" presId="urn:microsoft.com/office/officeart/2005/8/layout/hierarchy1"/>
    <dgm:cxn modelId="{96E1E0AB-AB4D-47E1-B326-8A8F309811BD}" type="presParOf" srcId="{7FC150E8-F2C0-4D36-B252-AEA151366F3A}" destId="{49996BF7-843A-4973-9BE4-F0E08A560055}" srcOrd="1" destOrd="0" presId="urn:microsoft.com/office/officeart/2005/8/layout/hierarchy1"/>
    <dgm:cxn modelId="{9A17E3C2-46E1-40A4-8BDF-462AF5F87E4B}" type="presParOf" srcId="{397D8EB3-824F-4C5A-B929-67140EF1DFDF}" destId="{C96A7BBC-CC56-491A-83C3-0DEBAF84A143}" srcOrd="1" destOrd="0" presId="urn:microsoft.com/office/officeart/2005/8/layout/hierarchy1"/>
    <dgm:cxn modelId="{1146A999-EDC6-4BB1-870A-54BB4A290730}" type="presParOf" srcId="{7B4FC193-E9FC-4F10-88AE-E461DD68A242}" destId="{AC9A3F72-1B3D-4EB4-BE78-0890BBE4F709}" srcOrd="4" destOrd="0" presId="urn:microsoft.com/office/officeart/2005/8/layout/hierarchy1"/>
    <dgm:cxn modelId="{16FA7A84-7765-4C16-93B1-2E1C86DA104E}" type="presParOf" srcId="{7B4FC193-E9FC-4F10-88AE-E461DD68A242}" destId="{95D5981B-1167-46EC-9DDD-6A7F940E5466}" srcOrd="5" destOrd="0" presId="urn:microsoft.com/office/officeart/2005/8/layout/hierarchy1"/>
    <dgm:cxn modelId="{A3A2F8FF-6520-4F9A-BC77-9648B5228D56}" type="presParOf" srcId="{95D5981B-1167-46EC-9DDD-6A7F940E5466}" destId="{1C7E81DF-93CA-4147-ABBE-B78EF6C9DE16}" srcOrd="0" destOrd="0" presId="urn:microsoft.com/office/officeart/2005/8/layout/hierarchy1"/>
    <dgm:cxn modelId="{9237DE74-C9F2-4EFD-BA1C-32AE147A6950}" type="presParOf" srcId="{1C7E81DF-93CA-4147-ABBE-B78EF6C9DE16}" destId="{A45B2FD6-51AA-4FE7-B2EF-A856C5E6D03F}" srcOrd="0" destOrd="0" presId="urn:microsoft.com/office/officeart/2005/8/layout/hierarchy1"/>
    <dgm:cxn modelId="{C94A69F5-6E23-477D-97D2-BBF7E467E24A}" type="presParOf" srcId="{1C7E81DF-93CA-4147-ABBE-B78EF6C9DE16}" destId="{9295EAC6-7162-46F6-86B5-F947263E1419}" srcOrd="1" destOrd="0" presId="urn:microsoft.com/office/officeart/2005/8/layout/hierarchy1"/>
    <dgm:cxn modelId="{9466BA79-9E9E-4635-8B2A-777D958EC237}" type="presParOf" srcId="{95D5981B-1167-46EC-9DDD-6A7F940E5466}" destId="{7FB4EA71-945A-4743-88CD-48D0ECC9208B}" srcOrd="1" destOrd="0" presId="urn:microsoft.com/office/officeart/2005/8/layout/hierarchy1"/>
    <dgm:cxn modelId="{C6CE7C53-4659-4845-92D5-7293E36B5CEB}" type="presParOf" srcId="{19461E97-5B09-491B-9395-C751AB7A1C08}" destId="{3ADFB862-6E73-4234-961A-9A9D1A034DAE}" srcOrd="2" destOrd="0" presId="urn:microsoft.com/office/officeart/2005/8/layout/hierarchy1"/>
    <dgm:cxn modelId="{E805AD51-6285-4061-9E0C-1E2321D2BF28}" type="presParOf" srcId="{19461E97-5B09-491B-9395-C751AB7A1C08}" destId="{87E36E63-4174-4B64-BAC4-10B3C6CDB497}" srcOrd="3" destOrd="0" presId="urn:microsoft.com/office/officeart/2005/8/layout/hierarchy1"/>
    <dgm:cxn modelId="{52F13584-BBDF-4D69-9384-91D2C721D81A}" type="presParOf" srcId="{87E36E63-4174-4B64-BAC4-10B3C6CDB497}" destId="{62AA996E-487C-49CF-A845-E317CACB7BD3}" srcOrd="0" destOrd="0" presId="urn:microsoft.com/office/officeart/2005/8/layout/hierarchy1"/>
    <dgm:cxn modelId="{41F4844D-074C-4074-8D49-C5630A89464A}" type="presParOf" srcId="{62AA996E-487C-49CF-A845-E317CACB7BD3}" destId="{F25D6238-9572-4151-9823-319601D6201E}" srcOrd="0" destOrd="0" presId="urn:microsoft.com/office/officeart/2005/8/layout/hierarchy1"/>
    <dgm:cxn modelId="{04B3A2D4-2B6C-46C0-BDB5-731B65487F83}" type="presParOf" srcId="{62AA996E-487C-49CF-A845-E317CACB7BD3}" destId="{221C3BEF-AD59-4B7C-B4C8-A361FDBA68F5}" srcOrd="1" destOrd="0" presId="urn:microsoft.com/office/officeart/2005/8/layout/hierarchy1"/>
    <dgm:cxn modelId="{631EBBB9-05C9-4429-8FA3-626B4D7EF2D2}" type="presParOf" srcId="{87E36E63-4174-4B64-BAC4-10B3C6CDB497}" destId="{921120EC-486F-42BC-8E84-DA855A610930}" srcOrd="1" destOrd="0" presId="urn:microsoft.com/office/officeart/2005/8/layout/hierarchy1"/>
    <dgm:cxn modelId="{961E00D9-2427-45ED-9E77-3CD8BA72081B}" type="presParOf" srcId="{921120EC-486F-42BC-8E84-DA855A610930}" destId="{89106C4B-9B41-4F98-8C81-F9E579C03061}" srcOrd="0" destOrd="0" presId="urn:microsoft.com/office/officeart/2005/8/layout/hierarchy1"/>
    <dgm:cxn modelId="{9336A7C6-172C-4570-9578-B45B16650003}" type="presParOf" srcId="{921120EC-486F-42BC-8E84-DA855A610930}" destId="{3EF4E761-DC93-4E73-9AFB-1A82F9414543}" srcOrd="1" destOrd="0" presId="urn:microsoft.com/office/officeart/2005/8/layout/hierarchy1"/>
    <dgm:cxn modelId="{00D46C3F-A48B-4BCC-B4C6-8C4BEFB315E8}" type="presParOf" srcId="{3EF4E761-DC93-4E73-9AFB-1A82F9414543}" destId="{42DA110A-31CF-4348-9D22-661B2C6E2FCF}" srcOrd="0" destOrd="0" presId="urn:microsoft.com/office/officeart/2005/8/layout/hierarchy1"/>
    <dgm:cxn modelId="{00B045E0-678A-40F5-9ECB-F7DC14913D1E}" type="presParOf" srcId="{42DA110A-31CF-4348-9D22-661B2C6E2FCF}" destId="{E1D8B5BC-DFF1-48A3-A6BF-76F18D470BA4}" srcOrd="0" destOrd="0" presId="urn:microsoft.com/office/officeart/2005/8/layout/hierarchy1"/>
    <dgm:cxn modelId="{8D7CC5E1-9564-470D-A34A-A1F7507101E2}" type="presParOf" srcId="{42DA110A-31CF-4348-9D22-661B2C6E2FCF}" destId="{54383ACA-5D9B-44E2-BA08-131A683CF3DB}" srcOrd="1" destOrd="0" presId="urn:microsoft.com/office/officeart/2005/8/layout/hierarchy1"/>
    <dgm:cxn modelId="{7B1D4AE9-3E88-4393-9560-BAD87458C8FC}" type="presParOf" srcId="{3EF4E761-DC93-4E73-9AFB-1A82F9414543}" destId="{7560D3E3-954D-48E8-B660-55EC0D3C1D88}" srcOrd="1" destOrd="0" presId="urn:microsoft.com/office/officeart/2005/8/layout/hierarchy1"/>
    <dgm:cxn modelId="{2D3B9E29-8CDB-4EB4-A21A-2A1CB32BE845}" type="presParOf" srcId="{921120EC-486F-42BC-8E84-DA855A610930}" destId="{95ABF095-B3AA-41D0-AFCB-6F1E4DF0B5E2}" srcOrd="2" destOrd="0" presId="urn:microsoft.com/office/officeart/2005/8/layout/hierarchy1"/>
    <dgm:cxn modelId="{EE2721F6-D93D-419B-A86C-E679E9ECD811}" type="presParOf" srcId="{921120EC-486F-42BC-8E84-DA855A610930}" destId="{CE8374D4-204E-4EAA-BFE5-0BC99EE1E197}" srcOrd="3" destOrd="0" presId="urn:microsoft.com/office/officeart/2005/8/layout/hierarchy1"/>
    <dgm:cxn modelId="{ED701E7B-5A32-4363-8E55-12CA65FA2A4B}" type="presParOf" srcId="{CE8374D4-204E-4EAA-BFE5-0BC99EE1E197}" destId="{DA6BDE20-DB8E-43D3-A38C-5B8B96C2BCA4}" srcOrd="0" destOrd="0" presId="urn:microsoft.com/office/officeart/2005/8/layout/hierarchy1"/>
    <dgm:cxn modelId="{F1FA228E-3BDC-42CD-9250-3D39F9DF2662}" type="presParOf" srcId="{DA6BDE20-DB8E-43D3-A38C-5B8B96C2BCA4}" destId="{51353D87-5DC3-4454-AC27-E91ECE9ECF9A}" srcOrd="0" destOrd="0" presId="urn:microsoft.com/office/officeart/2005/8/layout/hierarchy1"/>
    <dgm:cxn modelId="{FD402841-B88E-41A5-983C-A0A8CEB4D5DA}" type="presParOf" srcId="{DA6BDE20-DB8E-43D3-A38C-5B8B96C2BCA4}" destId="{1F1C821B-D8AB-4B6E-9897-3EF3A76D6A93}" srcOrd="1" destOrd="0" presId="urn:microsoft.com/office/officeart/2005/8/layout/hierarchy1"/>
    <dgm:cxn modelId="{199A5D8C-510F-4AF2-B718-EFF6E403A35B}" type="presParOf" srcId="{CE8374D4-204E-4EAA-BFE5-0BC99EE1E197}" destId="{CCDC4634-99AC-475B-91FC-5886ABD7DB16}" srcOrd="1" destOrd="0" presId="urn:microsoft.com/office/officeart/2005/8/layout/hierarchy1"/>
    <dgm:cxn modelId="{EB4DC912-D595-43E3-8D85-F852FC437646}" type="presParOf" srcId="{921120EC-486F-42BC-8E84-DA855A610930}" destId="{366A8427-60CD-463A-AC94-FC3E9EF29039}" srcOrd="4" destOrd="0" presId="urn:microsoft.com/office/officeart/2005/8/layout/hierarchy1"/>
    <dgm:cxn modelId="{C413E466-1A0A-49E1-AEFE-43742B54A4D3}" type="presParOf" srcId="{921120EC-486F-42BC-8E84-DA855A610930}" destId="{5A4BA310-5F6D-40DC-A480-30537C43695B}" srcOrd="5" destOrd="0" presId="urn:microsoft.com/office/officeart/2005/8/layout/hierarchy1"/>
    <dgm:cxn modelId="{CF39FEE4-C0A2-40CE-B0EE-D6AC53042810}" type="presParOf" srcId="{5A4BA310-5F6D-40DC-A480-30537C43695B}" destId="{55008423-376E-41C7-B65C-2A9F900AB270}" srcOrd="0" destOrd="0" presId="urn:microsoft.com/office/officeart/2005/8/layout/hierarchy1"/>
    <dgm:cxn modelId="{EB0F3E9D-FC7A-4640-BE9F-57C1EF47336F}" type="presParOf" srcId="{55008423-376E-41C7-B65C-2A9F900AB270}" destId="{5EE31FE8-51F8-4A91-9D2D-0C1716DBA99D}" srcOrd="0" destOrd="0" presId="urn:microsoft.com/office/officeart/2005/8/layout/hierarchy1"/>
    <dgm:cxn modelId="{6BB770A2-D5CE-474A-A942-7896BB06B325}" type="presParOf" srcId="{55008423-376E-41C7-B65C-2A9F900AB270}" destId="{21BD600B-0FE3-466F-8135-BDFB7906F91C}" srcOrd="1" destOrd="0" presId="urn:microsoft.com/office/officeart/2005/8/layout/hierarchy1"/>
    <dgm:cxn modelId="{164043CB-EEA5-47B5-9F13-55D08C526820}" type="presParOf" srcId="{5A4BA310-5F6D-40DC-A480-30537C43695B}" destId="{269B836A-66CA-43D0-A874-0FBDC81D05C3}" srcOrd="1" destOrd="0" presId="urn:microsoft.com/office/officeart/2005/8/layout/hierarchy1"/>
    <dgm:cxn modelId="{CA37B41B-3F18-4E38-91E5-B3EACBAB30C6}" type="presParOf" srcId="{19461E97-5B09-491B-9395-C751AB7A1C08}" destId="{07B81E9D-E4A4-4DE1-943E-8AFB3BCE2199}" srcOrd="4" destOrd="0" presId="urn:microsoft.com/office/officeart/2005/8/layout/hierarchy1"/>
    <dgm:cxn modelId="{157B0694-A469-4159-BD75-BD8D9E5C5763}" type="presParOf" srcId="{19461E97-5B09-491B-9395-C751AB7A1C08}" destId="{BD58AE06-A532-4A91-9B52-7C17F508C34A}" srcOrd="5" destOrd="0" presId="urn:microsoft.com/office/officeart/2005/8/layout/hierarchy1"/>
    <dgm:cxn modelId="{CFA73B1C-0677-454F-901A-EBB0F7F5ABAC}" type="presParOf" srcId="{BD58AE06-A532-4A91-9B52-7C17F508C34A}" destId="{134D52E1-46A2-41A4-B1FB-349BA08D183D}" srcOrd="0" destOrd="0" presId="urn:microsoft.com/office/officeart/2005/8/layout/hierarchy1"/>
    <dgm:cxn modelId="{0AA85538-21F3-4E20-83D2-CE2E3760BA0D}" type="presParOf" srcId="{134D52E1-46A2-41A4-B1FB-349BA08D183D}" destId="{3070A608-5403-41C4-A7E5-A00D29B23949}" srcOrd="0" destOrd="0" presId="urn:microsoft.com/office/officeart/2005/8/layout/hierarchy1"/>
    <dgm:cxn modelId="{D0F7DBC5-D208-4F11-9A54-B276C6C75817}" type="presParOf" srcId="{134D52E1-46A2-41A4-B1FB-349BA08D183D}" destId="{93C54F29-527E-4A1D-838E-9D442512DA11}" srcOrd="1" destOrd="0" presId="urn:microsoft.com/office/officeart/2005/8/layout/hierarchy1"/>
    <dgm:cxn modelId="{F566C80A-B568-4D10-8ACA-AE84104F5DD0}" type="presParOf" srcId="{BD58AE06-A532-4A91-9B52-7C17F508C34A}" destId="{6259A2B3-941B-4EE3-8989-2D44A9B593A3}" srcOrd="1" destOrd="0" presId="urn:microsoft.com/office/officeart/2005/8/layout/hierarchy1"/>
    <dgm:cxn modelId="{D37E2E6E-704E-4EC2-A46E-B9EB8CC3AE35}" type="presParOf" srcId="{6259A2B3-941B-4EE3-8989-2D44A9B593A3}" destId="{F793492D-D804-434C-8CB8-8338032CFF5A}" srcOrd="0" destOrd="0" presId="urn:microsoft.com/office/officeart/2005/8/layout/hierarchy1"/>
    <dgm:cxn modelId="{9A0CFA44-AD68-4661-8327-85BE9A3F7C5B}" type="presParOf" srcId="{6259A2B3-941B-4EE3-8989-2D44A9B593A3}" destId="{E1EEF348-092D-4B97-B3B0-89865A7ED441}" srcOrd="1" destOrd="0" presId="urn:microsoft.com/office/officeart/2005/8/layout/hierarchy1"/>
    <dgm:cxn modelId="{EB769C45-7DDF-465C-B704-6F86C8936E38}" type="presParOf" srcId="{E1EEF348-092D-4B97-B3B0-89865A7ED441}" destId="{87428F45-26B1-4400-BDD3-097288E05C2C}" srcOrd="0" destOrd="0" presId="urn:microsoft.com/office/officeart/2005/8/layout/hierarchy1"/>
    <dgm:cxn modelId="{A7160B48-00AC-4B36-8D89-2845E17B49F1}" type="presParOf" srcId="{87428F45-26B1-4400-BDD3-097288E05C2C}" destId="{7E51CC15-B046-4AF1-B43B-E0C271245403}" srcOrd="0" destOrd="0" presId="urn:microsoft.com/office/officeart/2005/8/layout/hierarchy1"/>
    <dgm:cxn modelId="{5FE1CD4A-86E3-4235-91E6-69EF79DE4CE1}" type="presParOf" srcId="{87428F45-26B1-4400-BDD3-097288E05C2C}" destId="{9F963E62-1D0B-43BE-8DCD-C6B1075C2559}" srcOrd="1" destOrd="0" presId="urn:microsoft.com/office/officeart/2005/8/layout/hierarchy1"/>
    <dgm:cxn modelId="{26460FA3-8CD5-456B-B286-A22B8530D63B}" type="presParOf" srcId="{E1EEF348-092D-4B97-B3B0-89865A7ED441}" destId="{288E76F5-F966-46CF-B568-A8B9351F4223}" srcOrd="1" destOrd="0" presId="urn:microsoft.com/office/officeart/2005/8/layout/hierarchy1"/>
    <dgm:cxn modelId="{C941872A-6EFB-41C5-8ABE-A3AC2AF538D5}" type="presParOf" srcId="{6259A2B3-941B-4EE3-8989-2D44A9B593A3}" destId="{666161D8-F190-411E-BAE7-A50F0F591C2E}" srcOrd="2" destOrd="0" presId="urn:microsoft.com/office/officeart/2005/8/layout/hierarchy1"/>
    <dgm:cxn modelId="{ACE029A0-52A8-46F0-A1BF-A5A432A438E5}" type="presParOf" srcId="{6259A2B3-941B-4EE3-8989-2D44A9B593A3}" destId="{0DEB24ED-EDC9-4B44-B937-095B865BE217}" srcOrd="3" destOrd="0" presId="urn:microsoft.com/office/officeart/2005/8/layout/hierarchy1"/>
    <dgm:cxn modelId="{8B1CE977-444E-4947-A3AD-5CA6B65B3EC3}" type="presParOf" srcId="{0DEB24ED-EDC9-4B44-B937-095B865BE217}" destId="{A67B730D-B491-4848-BC98-5DD6D53F5AED}" srcOrd="0" destOrd="0" presId="urn:microsoft.com/office/officeart/2005/8/layout/hierarchy1"/>
    <dgm:cxn modelId="{0046C56C-C813-44A2-ACF5-38542684F50B}" type="presParOf" srcId="{A67B730D-B491-4848-BC98-5DD6D53F5AED}" destId="{1A11E553-84D3-4C7D-82F0-63D5471CE48F}" srcOrd="0" destOrd="0" presId="urn:microsoft.com/office/officeart/2005/8/layout/hierarchy1"/>
    <dgm:cxn modelId="{B84F3C21-41F3-4332-8824-4DC2C3A54A3C}" type="presParOf" srcId="{A67B730D-B491-4848-BC98-5DD6D53F5AED}" destId="{4F22B804-C35A-40A3-9F35-B6D85850FD2C}" srcOrd="1" destOrd="0" presId="urn:microsoft.com/office/officeart/2005/8/layout/hierarchy1"/>
    <dgm:cxn modelId="{73B16825-4EE7-4D6A-99EE-2B31C7863641}" type="presParOf" srcId="{0DEB24ED-EDC9-4B44-B937-095B865BE217}" destId="{941A0B26-9C3F-415F-B276-D2E0A3DE90D5}" srcOrd="1" destOrd="0" presId="urn:microsoft.com/office/officeart/2005/8/layout/hierarchy1"/>
    <dgm:cxn modelId="{26029732-F700-4204-A379-294032883913}" type="presParOf" srcId="{19461E97-5B09-491B-9395-C751AB7A1C08}" destId="{B127A191-0AF3-4DB1-9959-55C3D5106C04}" srcOrd="6" destOrd="0" presId="urn:microsoft.com/office/officeart/2005/8/layout/hierarchy1"/>
    <dgm:cxn modelId="{D506A24A-7B7B-42BF-8449-BE254E724D49}" type="presParOf" srcId="{19461E97-5B09-491B-9395-C751AB7A1C08}" destId="{AA7FE6B6-5618-4C81-B88E-D0AFB820F92E}" srcOrd="7" destOrd="0" presId="urn:microsoft.com/office/officeart/2005/8/layout/hierarchy1"/>
    <dgm:cxn modelId="{D78B4C71-A2EB-462D-B095-8978ACBE8B32}" type="presParOf" srcId="{AA7FE6B6-5618-4C81-B88E-D0AFB820F92E}" destId="{C972D914-CA84-447A-B66C-517B16B04818}" srcOrd="0" destOrd="0" presId="urn:microsoft.com/office/officeart/2005/8/layout/hierarchy1"/>
    <dgm:cxn modelId="{62279B64-8F8F-4837-A5AC-B1CAE862B21C}" type="presParOf" srcId="{C972D914-CA84-447A-B66C-517B16B04818}" destId="{5C1B256D-B625-4D1A-880B-64BCCBCE5DE2}" srcOrd="0" destOrd="0" presId="urn:microsoft.com/office/officeart/2005/8/layout/hierarchy1"/>
    <dgm:cxn modelId="{405330B2-3B32-4069-8B23-AF476C9CBCC2}" type="presParOf" srcId="{C972D914-CA84-447A-B66C-517B16B04818}" destId="{0627E926-3B20-4D22-AC45-B8A560222CB8}" srcOrd="1" destOrd="0" presId="urn:microsoft.com/office/officeart/2005/8/layout/hierarchy1"/>
    <dgm:cxn modelId="{452D8A5C-95C5-4F72-9853-6ECC4125BE4C}" type="presParOf" srcId="{AA7FE6B6-5618-4C81-B88E-D0AFB820F92E}" destId="{A0490603-3C47-446C-99A3-B413920A28ED}" srcOrd="1" destOrd="0" presId="urn:microsoft.com/office/officeart/2005/8/layout/hierarchy1"/>
    <dgm:cxn modelId="{BBCA9612-E3C7-4333-8A4C-449144B2D275}" type="presParOf" srcId="{A0490603-3C47-446C-99A3-B413920A28ED}" destId="{0F66F1ED-B9D4-4DD8-B5CC-E2580BD15C15}" srcOrd="0" destOrd="0" presId="urn:microsoft.com/office/officeart/2005/8/layout/hierarchy1"/>
    <dgm:cxn modelId="{EB5B86BE-BD6B-4A4F-87B8-A072CB490814}" type="presParOf" srcId="{A0490603-3C47-446C-99A3-B413920A28ED}" destId="{91537FE8-044E-46D1-8A7E-21CB9A49FFC6}" srcOrd="1" destOrd="0" presId="urn:microsoft.com/office/officeart/2005/8/layout/hierarchy1"/>
    <dgm:cxn modelId="{7C81AB9B-92E3-40E9-96AC-687D6366D9DF}" type="presParOf" srcId="{91537FE8-044E-46D1-8A7E-21CB9A49FFC6}" destId="{BD4E1E32-43CB-415B-9CB7-7224729A31B8}" srcOrd="0" destOrd="0" presId="urn:microsoft.com/office/officeart/2005/8/layout/hierarchy1"/>
    <dgm:cxn modelId="{B730EEED-6642-4916-AE97-725AE7FCA2E0}" type="presParOf" srcId="{BD4E1E32-43CB-415B-9CB7-7224729A31B8}" destId="{384FA9FE-D3B3-4C3C-B543-4DF82C7FEBBF}" srcOrd="0" destOrd="0" presId="urn:microsoft.com/office/officeart/2005/8/layout/hierarchy1"/>
    <dgm:cxn modelId="{5F4564FB-178D-45B4-96B2-5DBD3C9BB6BD}" type="presParOf" srcId="{BD4E1E32-43CB-415B-9CB7-7224729A31B8}" destId="{3B55CE5B-9FEC-417F-835A-143204F51C87}" srcOrd="1" destOrd="0" presId="urn:microsoft.com/office/officeart/2005/8/layout/hierarchy1"/>
    <dgm:cxn modelId="{E5A56EB9-CAEB-4594-824B-599B6BEEF5E4}" type="presParOf" srcId="{91537FE8-044E-46D1-8A7E-21CB9A49FFC6}" destId="{6D882C70-6E85-49EA-99B5-0E5A7EA8A699}" srcOrd="1" destOrd="0" presId="urn:microsoft.com/office/officeart/2005/8/layout/hierarchy1"/>
    <dgm:cxn modelId="{490777EB-85DF-4849-8695-ECF9C9901D40}" type="presParOf" srcId="{A0490603-3C47-446C-99A3-B413920A28ED}" destId="{7EF5FF2B-0BFC-4ED8-9956-9792BD0D33BA}" srcOrd="2" destOrd="0" presId="urn:microsoft.com/office/officeart/2005/8/layout/hierarchy1"/>
    <dgm:cxn modelId="{6CF525AE-48C5-4894-A3FD-7B63A9146A23}" type="presParOf" srcId="{A0490603-3C47-446C-99A3-B413920A28ED}" destId="{6638BECC-2640-47F6-A31E-761EEA451BA3}" srcOrd="3" destOrd="0" presId="urn:microsoft.com/office/officeart/2005/8/layout/hierarchy1"/>
    <dgm:cxn modelId="{DCAF510E-7545-4416-AF99-C95D3FFF3DA5}" type="presParOf" srcId="{6638BECC-2640-47F6-A31E-761EEA451BA3}" destId="{848EC51A-A29C-4630-98FC-0972B642DDFC}" srcOrd="0" destOrd="0" presId="urn:microsoft.com/office/officeart/2005/8/layout/hierarchy1"/>
    <dgm:cxn modelId="{8792D0B5-D121-4C77-9FC6-90E2622C6C7C}" type="presParOf" srcId="{848EC51A-A29C-4630-98FC-0972B642DDFC}" destId="{2353AA1A-18B9-444D-AD12-844B013BF376}" srcOrd="0" destOrd="0" presId="urn:microsoft.com/office/officeart/2005/8/layout/hierarchy1"/>
    <dgm:cxn modelId="{7E42E540-6B92-47E0-B286-56E6A5EF9F16}" type="presParOf" srcId="{848EC51A-A29C-4630-98FC-0972B642DDFC}" destId="{DDBD027D-96DC-4B7F-9A05-1BAACA4DC4AB}" srcOrd="1" destOrd="0" presId="urn:microsoft.com/office/officeart/2005/8/layout/hierarchy1"/>
    <dgm:cxn modelId="{40357276-0C36-459D-962D-BE5D8C6466BC}" type="presParOf" srcId="{6638BECC-2640-47F6-A31E-761EEA451BA3}" destId="{42F31BF7-7B14-412F-95A5-2E868A4D11C0}"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926FDB-233F-4E87-A554-FD1781200DE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ru-RU"/>
        </a:p>
      </dgm:t>
    </dgm:pt>
    <dgm:pt modelId="{82757AAC-D88F-4CD3-ACC2-BDF14F1A2CA8}">
      <dgm:prSet phldrT="[Текст]"/>
      <dgm:spPr/>
      <dgm:t>
        <a:bodyPr/>
        <a:lstStyle/>
        <a:p>
          <a:r>
            <a:rPr lang="ru-RU" b="1" dirty="0" smtClean="0">
              <a:solidFill>
                <a:srgbClr val="000066"/>
              </a:solidFill>
            </a:rPr>
            <a:t>Старение педагогических кадров</a:t>
          </a:r>
          <a:endParaRPr lang="ru-RU" b="1" dirty="0">
            <a:solidFill>
              <a:srgbClr val="000066"/>
            </a:solidFill>
          </a:endParaRPr>
        </a:p>
      </dgm:t>
    </dgm:pt>
    <dgm:pt modelId="{752476F3-225D-43AE-99FF-D00FD0A9AFE7}" type="parTrans" cxnId="{42E06299-7E0D-4551-B3B8-073BA9B91460}">
      <dgm:prSet/>
      <dgm:spPr/>
      <dgm:t>
        <a:bodyPr/>
        <a:lstStyle/>
        <a:p>
          <a:endParaRPr lang="ru-RU"/>
        </a:p>
      </dgm:t>
    </dgm:pt>
    <dgm:pt modelId="{0C93762D-DEE1-4611-AC7B-2FCB56F6AD5E}" type="sibTrans" cxnId="{42E06299-7E0D-4551-B3B8-073BA9B91460}">
      <dgm:prSet/>
      <dgm:spPr/>
      <dgm:t>
        <a:bodyPr/>
        <a:lstStyle/>
        <a:p>
          <a:endParaRPr lang="ru-RU"/>
        </a:p>
      </dgm:t>
    </dgm:pt>
    <dgm:pt modelId="{D8E040BD-8CD4-415F-8EF6-5025EA794397}">
      <dgm:prSet phldrT="[Текст]"/>
      <dgm:spPr/>
      <dgm:t>
        <a:bodyPr/>
        <a:lstStyle/>
        <a:p>
          <a:r>
            <a:rPr lang="ru-RU" dirty="0" smtClean="0"/>
            <a:t>Реализация </a:t>
          </a:r>
          <a:r>
            <a:rPr lang="ru-RU" dirty="0" smtClean="0"/>
            <a:t> муниципальной программы </a:t>
          </a:r>
          <a:r>
            <a:rPr lang="ru-RU" dirty="0" smtClean="0"/>
            <a:t>«</a:t>
          </a:r>
          <a:r>
            <a:rPr lang="ru-RU" dirty="0" smtClean="0"/>
            <a:t>Кадровая политика ДМР»</a:t>
          </a:r>
          <a:endParaRPr lang="ru-RU" dirty="0"/>
        </a:p>
      </dgm:t>
    </dgm:pt>
    <dgm:pt modelId="{50BD5B76-A74F-4DC9-A1A0-C6A944EE1765}" type="parTrans" cxnId="{5FC8DF9D-EA9F-413F-B8E2-968860389A9A}">
      <dgm:prSet/>
      <dgm:spPr/>
      <dgm:t>
        <a:bodyPr/>
        <a:lstStyle/>
        <a:p>
          <a:endParaRPr lang="ru-RU"/>
        </a:p>
      </dgm:t>
    </dgm:pt>
    <dgm:pt modelId="{0C37FC5D-8735-40E3-97A6-7CD18885D61B}" type="sibTrans" cxnId="{5FC8DF9D-EA9F-413F-B8E2-968860389A9A}">
      <dgm:prSet/>
      <dgm:spPr/>
      <dgm:t>
        <a:bodyPr/>
        <a:lstStyle/>
        <a:p>
          <a:endParaRPr lang="ru-RU"/>
        </a:p>
      </dgm:t>
    </dgm:pt>
    <dgm:pt modelId="{2C9AC9F5-CDF3-4FC6-A13E-5360F326DD33}">
      <dgm:prSet phldrT="[Текст]"/>
      <dgm:spPr/>
      <dgm:t>
        <a:bodyPr/>
        <a:lstStyle/>
        <a:p>
          <a:r>
            <a:rPr lang="ru-RU" b="1" dirty="0" smtClean="0">
              <a:solidFill>
                <a:srgbClr val="000066"/>
              </a:solidFill>
            </a:rPr>
            <a:t>Низкий уровень </a:t>
          </a:r>
          <a:r>
            <a:rPr lang="ru-RU" b="1" dirty="0" err="1" smtClean="0">
              <a:solidFill>
                <a:srgbClr val="000066"/>
              </a:solidFill>
            </a:rPr>
            <a:t>категорийности</a:t>
          </a:r>
          <a:r>
            <a:rPr lang="ru-RU" b="1" dirty="0" smtClean="0">
              <a:solidFill>
                <a:srgbClr val="000066"/>
              </a:solidFill>
            </a:rPr>
            <a:t> педагогов </a:t>
          </a:r>
          <a:endParaRPr lang="ru-RU" b="1" dirty="0">
            <a:solidFill>
              <a:srgbClr val="000066"/>
            </a:solidFill>
          </a:endParaRPr>
        </a:p>
      </dgm:t>
    </dgm:pt>
    <dgm:pt modelId="{2CD72297-C2D6-4523-95BE-AF465221A0A8}" type="parTrans" cxnId="{C43F8733-231E-47D9-B4D5-76B79458F6B5}">
      <dgm:prSet/>
      <dgm:spPr/>
      <dgm:t>
        <a:bodyPr/>
        <a:lstStyle/>
        <a:p>
          <a:endParaRPr lang="ru-RU"/>
        </a:p>
      </dgm:t>
    </dgm:pt>
    <dgm:pt modelId="{73351931-0749-4E01-AF06-1D922718C02B}" type="sibTrans" cxnId="{C43F8733-231E-47D9-B4D5-76B79458F6B5}">
      <dgm:prSet/>
      <dgm:spPr/>
      <dgm:t>
        <a:bodyPr/>
        <a:lstStyle/>
        <a:p>
          <a:endParaRPr lang="ru-RU"/>
        </a:p>
      </dgm:t>
    </dgm:pt>
    <dgm:pt modelId="{002128D4-9FB6-4F1A-9A40-63AF596DC3F1}">
      <dgm:prSet phldrT="[Текст]"/>
      <dgm:spPr/>
      <dgm:t>
        <a:bodyPr/>
        <a:lstStyle/>
        <a:p>
          <a:r>
            <a:rPr lang="ru-RU" dirty="0" smtClean="0"/>
            <a:t>Повышение </a:t>
          </a:r>
          <a:r>
            <a:rPr lang="ru-RU" dirty="0" err="1" smtClean="0"/>
            <a:t>категорийности</a:t>
          </a:r>
          <a:r>
            <a:rPr lang="ru-RU" dirty="0" smtClean="0"/>
            <a:t> педагогических работников (от 35 </a:t>
          </a:r>
          <a:r>
            <a:rPr lang="ru-RU" dirty="0" smtClean="0"/>
            <a:t>лет до 50 лет)</a:t>
          </a:r>
          <a:endParaRPr lang="ru-RU" dirty="0"/>
        </a:p>
      </dgm:t>
    </dgm:pt>
    <dgm:pt modelId="{8D50E6B9-5E62-46B7-B680-CBEBFC33B0F3}" type="parTrans" cxnId="{BF82881A-3530-4889-9BE9-54BB2B6898FC}">
      <dgm:prSet/>
      <dgm:spPr/>
      <dgm:t>
        <a:bodyPr/>
        <a:lstStyle/>
        <a:p>
          <a:endParaRPr lang="ru-RU"/>
        </a:p>
      </dgm:t>
    </dgm:pt>
    <dgm:pt modelId="{5348257D-A7D1-4BD4-A169-531AA5C60EF0}" type="sibTrans" cxnId="{BF82881A-3530-4889-9BE9-54BB2B6898FC}">
      <dgm:prSet/>
      <dgm:spPr/>
      <dgm:t>
        <a:bodyPr/>
        <a:lstStyle/>
        <a:p>
          <a:endParaRPr lang="ru-RU"/>
        </a:p>
      </dgm:t>
    </dgm:pt>
    <dgm:pt modelId="{43D04ACD-275B-4F49-85A6-720691E48861}">
      <dgm:prSet phldrT="[Текст]"/>
      <dgm:spPr/>
      <dgm:t>
        <a:bodyPr/>
        <a:lstStyle/>
        <a:p>
          <a:r>
            <a:rPr lang="ru-RU" b="1" dirty="0" smtClean="0">
              <a:solidFill>
                <a:srgbClr val="000066"/>
              </a:solidFill>
            </a:rPr>
            <a:t>Загруженность / нехватка педагогических кадров  </a:t>
          </a:r>
          <a:endParaRPr lang="ru-RU" b="1" dirty="0">
            <a:solidFill>
              <a:srgbClr val="000066"/>
            </a:solidFill>
          </a:endParaRPr>
        </a:p>
      </dgm:t>
    </dgm:pt>
    <dgm:pt modelId="{D3CC8D3A-981B-4F95-AC89-0EF802557434}" type="parTrans" cxnId="{00F3CB6B-80D6-4A5E-BE06-417F2568E8B9}">
      <dgm:prSet/>
      <dgm:spPr/>
      <dgm:t>
        <a:bodyPr/>
        <a:lstStyle/>
        <a:p>
          <a:endParaRPr lang="ru-RU"/>
        </a:p>
      </dgm:t>
    </dgm:pt>
    <dgm:pt modelId="{8BEC8E9A-BFCD-4D10-B64B-B6B294874603}" type="sibTrans" cxnId="{00F3CB6B-80D6-4A5E-BE06-417F2568E8B9}">
      <dgm:prSet/>
      <dgm:spPr/>
      <dgm:t>
        <a:bodyPr/>
        <a:lstStyle/>
        <a:p>
          <a:endParaRPr lang="ru-RU"/>
        </a:p>
      </dgm:t>
    </dgm:pt>
    <dgm:pt modelId="{84B05BBC-4A12-4D8E-9501-06DBD17305BD}">
      <dgm:prSet phldrT="[Текст]"/>
      <dgm:spPr/>
      <dgm:t>
        <a:bodyPr/>
        <a:lstStyle/>
        <a:p>
          <a:r>
            <a:rPr lang="ru-RU" dirty="0" smtClean="0"/>
            <a:t>Реализация проекта «Электронная школа» (муниципальные доплаты </a:t>
          </a:r>
          <a:r>
            <a:rPr lang="ru-RU" dirty="0" err="1" smtClean="0"/>
            <a:t>педагогам-тьюторам</a:t>
          </a:r>
          <a:r>
            <a:rPr lang="ru-RU" dirty="0" smtClean="0"/>
            <a:t>)</a:t>
          </a:r>
          <a:endParaRPr lang="ru-RU" dirty="0"/>
        </a:p>
      </dgm:t>
    </dgm:pt>
    <dgm:pt modelId="{1B33FA21-A730-484D-8ED4-29ADD17716F4}" type="parTrans" cxnId="{853EDAC0-7AEC-4B87-A55D-E1EE6AF382E4}">
      <dgm:prSet/>
      <dgm:spPr/>
      <dgm:t>
        <a:bodyPr/>
        <a:lstStyle/>
        <a:p>
          <a:endParaRPr lang="ru-RU"/>
        </a:p>
      </dgm:t>
    </dgm:pt>
    <dgm:pt modelId="{7983CDE0-0C0E-48E5-B6DC-482AF8817555}" type="sibTrans" cxnId="{853EDAC0-7AEC-4B87-A55D-E1EE6AF382E4}">
      <dgm:prSet/>
      <dgm:spPr/>
      <dgm:t>
        <a:bodyPr/>
        <a:lstStyle/>
        <a:p>
          <a:endParaRPr lang="ru-RU"/>
        </a:p>
      </dgm:t>
    </dgm:pt>
    <dgm:pt modelId="{CF991418-126F-4A8E-AB26-A8CF5C98E648}">
      <dgm:prSet phldrT="[Текст]"/>
      <dgm:spPr/>
      <dgm:t>
        <a:bodyPr/>
        <a:lstStyle/>
        <a:p>
          <a:r>
            <a:rPr lang="ru-RU" dirty="0" smtClean="0"/>
            <a:t>Сотрудничество с </a:t>
          </a:r>
          <a:r>
            <a:rPr lang="ru-RU" dirty="0" smtClean="0"/>
            <a:t>ВУЗами по привлечению  высокопрофессиональных специалистов</a:t>
          </a:r>
          <a:endParaRPr lang="ru-RU" dirty="0"/>
        </a:p>
      </dgm:t>
    </dgm:pt>
    <dgm:pt modelId="{0252939D-41A9-426C-82BA-1C9B7FAFA088}" type="parTrans" cxnId="{5270E90B-EAFD-4A3A-92CC-B0C18C07B167}">
      <dgm:prSet/>
      <dgm:spPr/>
      <dgm:t>
        <a:bodyPr/>
        <a:lstStyle/>
        <a:p>
          <a:endParaRPr lang="ru-RU"/>
        </a:p>
      </dgm:t>
    </dgm:pt>
    <dgm:pt modelId="{3DBBA462-3152-4D91-AFF2-85BFDCAE343F}" type="sibTrans" cxnId="{5270E90B-EAFD-4A3A-92CC-B0C18C07B167}">
      <dgm:prSet/>
      <dgm:spPr/>
      <dgm:t>
        <a:bodyPr/>
        <a:lstStyle/>
        <a:p>
          <a:endParaRPr lang="ru-RU"/>
        </a:p>
      </dgm:t>
    </dgm:pt>
    <dgm:pt modelId="{6CA74835-A23A-47AA-A5BE-D2A2807AF47C}">
      <dgm:prSet phldrT="[Текст]"/>
      <dgm:spPr/>
      <dgm:t>
        <a:bodyPr/>
        <a:lstStyle/>
        <a:p>
          <a:r>
            <a:rPr lang="ru-RU" dirty="0" smtClean="0">
              <a:solidFill>
                <a:schemeClr val="tx1"/>
              </a:solidFill>
            </a:rPr>
            <a:t>Краевой  проект «Сельский учитель»</a:t>
          </a:r>
          <a:endParaRPr lang="ru-RU" dirty="0">
            <a:solidFill>
              <a:schemeClr val="tx1"/>
            </a:solidFill>
          </a:endParaRPr>
        </a:p>
      </dgm:t>
    </dgm:pt>
    <dgm:pt modelId="{C08B42BD-10EE-46E1-8EA3-7D205C35A008}" type="parTrans" cxnId="{DA567008-9599-41F9-BC71-9DC6B38219E3}">
      <dgm:prSet/>
      <dgm:spPr/>
      <dgm:t>
        <a:bodyPr/>
        <a:lstStyle/>
        <a:p>
          <a:endParaRPr lang="ru-RU"/>
        </a:p>
      </dgm:t>
    </dgm:pt>
    <dgm:pt modelId="{AD20D169-2546-4701-BC1D-03B253B92D46}" type="sibTrans" cxnId="{DA567008-9599-41F9-BC71-9DC6B38219E3}">
      <dgm:prSet/>
      <dgm:spPr/>
      <dgm:t>
        <a:bodyPr/>
        <a:lstStyle/>
        <a:p>
          <a:endParaRPr lang="ru-RU"/>
        </a:p>
      </dgm:t>
    </dgm:pt>
    <dgm:pt modelId="{E7748BD9-F651-4298-A2BA-26B8BC39CCD9}">
      <dgm:prSet phldrT="[Текст]"/>
      <dgm:spPr/>
      <dgm:t>
        <a:bodyPr/>
        <a:lstStyle/>
        <a:p>
          <a:r>
            <a:rPr lang="ru-RU" dirty="0" smtClean="0"/>
            <a:t>Организация </a:t>
          </a:r>
          <a:r>
            <a:rPr lang="en-US" dirty="0" smtClean="0"/>
            <a:t>PR-</a:t>
          </a:r>
          <a:r>
            <a:rPr lang="ru-RU" dirty="0" smtClean="0"/>
            <a:t>кампании педагогов, имеющих высокие достижения</a:t>
          </a:r>
          <a:endParaRPr lang="ru-RU" dirty="0"/>
        </a:p>
      </dgm:t>
    </dgm:pt>
    <dgm:pt modelId="{9CECA339-5401-46EF-B4B6-E1EA736419EC}" type="parTrans" cxnId="{98F39267-9C22-43C4-BD42-601DC4976C45}">
      <dgm:prSet/>
      <dgm:spPr/>
      <dgm:t>
        <a:bodyPr/>
        <a:lstStyle/>
        <a:p>
          <a:endParaRPr lang="ru-RU"/>
        </a:p>
      </dgm:t>
    </dgm:pt>
    <dgm:pt modelId="{7001B979-CBC3-41BB-9E2F-2EF1C52206A2}" type="sibTrans" cxnId="{98F39267-9C22-43C4-BD42-601DC4976C45}">
      <dgm:prSet/>
      <dgm:spPr/>
      <dgm:t>
        <a:bodyPr/>
        <a:lstStyle/>
        <a:p>
          <a:endParaRPr lang="ru-RU"/>
        </a:p>
      </dgm:t>
    </dgm:pt>
    <dgm:pt modelId="{91065D46-81AE-415C-A40F-4C904C623ABF}" type="pres">
      <dgm:prSet presAssocID="{82926FDB-233F-4E87-A554-FD1781200DE1}" presName="Name0" presStyleCnt="0">
        <dgm:presLayoutVars>
          <dgm:dir/>
          <dgm:animLvl val="lvl"/>
          <dgm:resizeHandles val="exact"/>
        </dgm:presLayoutVars>
      </dgm:prSet>
      <dgm:spPr/>
      <dgm:t>
        <a:bodyPr/>
        <a:lstStyle/>
        <a:p>
          <a:endParaRPr lang="ru-RU"/>
        </a:p>
      </dgm:t>
    </dgm:pt>
    <dgm:pt modelId="{E96BDE85-5049-439A-8C67-1493212BDA71}" type="pres">
      <dgm:prSet presAssocID="{82757AAC-D88F-4CD3-ACC2-BDF14F1A2CA8}" presName="linNode" presStyleCnt="0"/>
      <dgm:spPr/>
    </dgm:pt>
    <dgm:pt modelId="{0509A21C-CE53-4F77-B3EC-A09F50AEB028}" type="pres">
      <dgm:prSet presAssocID="{82757AAC-D88F-4CD3-ACC2-BDF14F1A2CA8}" presName="parentText" presStyleLbl="node1" presStyleIdx="0" presStyleCnt="3">
        <dgm:presLayoutVars>
          <dgm:chMax val="1"/>
          <dgm:bulletEnabled val="1"/>
        </dgm:presLayoutVars>
      </dgm:prSet>
      <dgm:spPr/>
      <dgm:t>
        <a:bodyPr/>
        <a:lstStyle/>
        <a:p>
          <a:endParaRPr lang="ru-RU"/>
        </a:p>
      </dgm:t>
    </dgm:pt>
    <dgm:pt modelId="{2ABEEEA3-0698-4DDC-A38E-86B98C48671D}" type="pres">
      <dgm:prSet presAssocID="{82757AAC-D88F-4CD3-ACC2-BDF14F1A2CA8}" presName="descendantText" presStyleLbl="alignAccFollowNode1" presStyleIdx="0" presStyleCnt="3">
        <dgm:presLayoutVars>
          <dgm:bulletEnabled val="1"/>
        </dgm:presLayoutVars>
      </dgm:prSet>
      <dgm:spPr/>
      <dgm:t>
        <a:bodyPr/>
        <a:lstStyle/>
        <a:p>
          <a:endParaRPr lang="ru-RU"/>
        </a:p>
      </dgm:t>
    </dgm:pt>
    <dgm:pt modelId="{77FE07A2-8EAA-4B2B-9ED4-4ACC3B69EA7B}" type="pres">
      <dgm:prSet presAssocID="{0C93762D-DEE1-4611-AC7B-2FCB56F6AD5E}" presName="sp" presStyleCnt="0"/>
      <dgm:spPr/>
    </dgm:pt>
    <dgm:pt modelId="{52FE268C-EC15-4C0D-820C-2C525C443C65}" type="pres">
      <dgm:prSet presAssocID="{2C9AC9F5-CDF3-4FC6-A13E-5360F326DD33}" presName="linNode" presStyleCnt="0"/>
      <dgm:spPr/>
    </dgm:pt>
    <dgm:pt modelId="{A3D0B29B-EC63-45D1-9C8E-5B2793A951F0}" type="pres">
      <dgm:prSet presAssocID="{2C9AC9F5-CDF3-4FC6-A13E-5360F326DD33}" presName="parentText" presStyleLbl="node1" presStyleIdx="1" presStyleCnt="3">
        <dgm:presLayoutVars>
          <dgm:chMax val="1"/>
          <dgm:bulletEnabled val="1"/>
        </dgm:presLayoutVars>
      </dgm:prSet>
      <dgm:spPr/>
      <dgm:t>
        <a:bodyPr/>
        <a:lstStyle/>
        <a:p>
          <a:endParaRPr lang="ru-RU"/>
        </a:p>
      </dgm:t>
    </dgm:pt>
    <dgm:pt modelId="{E7490A5B-DAE0-4152-96C3-9446FAA7CCA9}" type="pres">
      <dgm:prSet presAssocID="{2C9AC9F5-CDF3-4FC6-A13E-5360F326DD33}" presName="descendantText" presStyleLbl="alignAccFollowNode1" presStyleIdx="1" presStyleCnt="3">
        <dgm:presLayoutVars>
          <dgm:bulletEnabled val="1"/>
        </dgm:presLayoutVars>
      </dgm:prSet>
      <dgm:spPr/>
      <dgm:t>
        <a:bodyPr/>
        <a:lstStyle/>
        <a:p>
          <a:endParaRPr lang="ru-RU"/>
        </a:p>
      </dgm:t>
    </dgm:pt>
    <dgm:pt modelId="{1CCA15EC-3D2A-4F02-937D-0D7C6E3752F6}" type="pres">
      <dgm:prSet presAssocID="{73351931-0749-4E01-AF06-1D922718C02B}" presName="sp" presStyleCnt="0"/>
      <dgm:spPr/>
    </dgm:pt>
    <dgm:pt modelId="{D9723459-D419-454D-8B22-47FB02B6054A}" type="pres">
      <dgm:prSet presAssocID="{43D04ACD-275B-4F49-85A6-720691E48861}" presName="linNode" presStyleCnt="0"/>
      <dgm:spPr/>
    </dgm:pt>
    <dgm:pt modelId="{26581649-B572-4136-9D9B-4AB271412425}" type="pres">
      <dgm:prSet presAssocID="{43D04ACD-275B-4F49-85A6-720691E48861}" presName="parentText" presStyleLbl="node1" presStyleIdx="2" presStyleCnt="3">
        <dgm:presLayoutVars>
          <dgm:chMax val="1"/>
          <dgm:bulletEnabled val="1"/>
        </dgm:presLayoutVars>
      </dgm:prSet>
      <dgm:spPr/>
      <dgm:t>
        <a:bodyPr/>
        <a:lstStyle/>
        <a:p>
          <a:endParaRPr lang="ru-RU"/>
        </a:p>
      </dgm:t>
    </dgm:pt>
    <dgm:pt modelId="{840AE2DC-DB35-4C50-BEA8-5DE083225E11}" type="pres">
      <dgm:prSet presAssocID="{43D04ACD-275B-4F49-85A6-720691E48861}" presName="descendantText" presStyleLbl="alignAccFollowNode1" presStyleIdx="2" presStyleCnt="3" custLinFactNeighborX="846" custLinFactNeighborY="1544">
        <dgm:presLayoutVars>
          <dgm:bulletEnabled val="1"/>
        </dgm:presLayoutVars>
      </dgm:prSet>
      <dgm:spPr/>
      <dgm:t>
        <a:bodyPr/>
        <a:lstStyle/>
        <a:p>
          <a:endParaRPr lang="ru-RU"/>
        </a:p>
      </dgm:t>
    </dgm:pt>
  </dgm:ptLst>
  <dgm:cxnLst>
    <dgm:cxn modelId="{0FB32B7E-9F33-499F-B382-D392B622834B}" type="presOf" srcId="{2C9AC9F5-CDF3-4FC6-A13E-5360F326DD33}" destId="{A3D0B29B-EC63-45D1-9C8E-5B2793A951F0}" srcOrd="0" destOrd="0" presId="urn:microsoft.com/office/officeart/2005/8/layout/vList5"/>
    <dgm:cxn modelId="{185ECFA2-C514-4E37-B920-E23F98C187C6}" type="presOf" srcId="{D8E040BD-8CD4-415F-8EF6-5025EA794397}" destId="{2ABEEEA3-0698-4DDC-A38E-86B98C48671D}" srcOrd="0" destOrd="0" presId="urn:microsoft.com/office/officeart/2005/8/layout/vList5"/>
    <dgm:cxn modelId="{B385C19B-D17B-4FC8-96B9-2EFA91E45922}" type="presOf" srcId="{82757AAC-D88F-4CD3-ACC2-BDF14F1A2CA8}" destId="{0509A21C-CE53-4F77-B3EC-A09F50AEB028}" srcOrd="0" destOrd="0" presId="urn:microsoft.com/office/officeart/2005/8/layout/vList5"/>
    <dgm:cxn modelId="{5FC8DF9D-EA9F-413F-B8E2-968860389A9A}" srcId="{82757AAC-D88F-4CD3-ACC2-BDF14F1A2CA8}" destId="{D8E040BD-8CD4-415F-8EF6-5025EA794397}" srcOrd="0" destOrd="0" parTransId="{50BD5B76-A74F-4DC9-A1A0-C6A944EE1765}" sibTransId="{0C37FC5D-8735-40E3-97A6-7CD18885D61B}"/>
    <dgm:cxn modelId="{98F39267-9C22-43C4-BD42-601DC4976C45}" srcId="{2C9AC9F5-CDF3-4FC6-A13E-5360F326DD33}" destId="{E7748BD9-F651-4298-A2BA-26B8BC39CCD9}" srcOrd="1" destOrd="0" parTransId="{9CECA339-5401-46EF-B4B6-E1EA736419EC}" sibTransId="{7001B979-CBC3-41BB-9E2F-2EF1C52206A2}"/>
    <dgm:cxn modelId="{69983B7E-9CDD-484F-A255-39590A3F733C}" type="presOf" srcId="{6CA74835-A23A-47AA-A5BE-D2A2807AF47C}" destId="{2ABEEEA3-0698-4DDC-A38E-86B98C48671D}" srcOrd="0" destOrd="1" presId="urn:microsoft.com/office/officeart/2005/8/layout/vList5"/>
    <dgm:cxn modelId="{5270E90B-EAFD-4A3A-92CC-B0C18C07B167}" srcId="{43D04ACD-275B-4F49-85A6-720691E48861}" destId="{CF991418-126F-4A8E-AB26-A8CF5C98E648}" srcOrd="1" destOrd="0" parTransId="{0252939D-41A9-426C-82BA-1C9B7FAFA088}" sibTransId="{3DBBA462-3152-4D91-AFF2-85BFDCAE343F}"/>
    <dgm:cxn modelId="{C43F8733-231E-47D9-B4D5-76B79458F6B5}" srcId="{82926FDB-233F-4E87-A554-FD1781200DE1}" destId="{2C9AC9F5-CDF3-4FC6-A13E-5360F326DD33}" srcOrd="1" destOrd="0" parTransId="{2CD72297-C2D6-4523-95BE-AF465221A0A8}" sibTransId="{73351931-0749-4E01-AF06-1D922718C02B}"/>
    <dgm:cxn modelId="{DA567008-9599-41F9-BC71-9DC6B38219E3}" srcId="{82757AAC-D88F-4CD3-ACC2-BDF14F1A2CA8}" destId="{6CA74835-A23A-47AA-A5BE-D2A2807AF47C}" srcOrd="1" destOrd="0" parTransId="{C08B42BD-10EE-46E1-8EA3-7D205C35A008}" sibTransId="{AD20D169-2546-4701-BC1D-03B253B92D46}"/>
    <dgm:cxn modelId="{BF82881A-3530-4889-9BE9-54BB2B6898FC}" srcId="{2C9AC9F5-CDF3-4FC6-A13E-5360F326DD33}" destId="{002128D4-9FB6-4F1A-9A40-63AF596DC3F1}" srcOrd="0" destOrd="0" parTransId="{8D50E6B9-5E62-46B7-B680-CBEBFC33B0F3}" sibTransId="{5348257D-A7D1-4BD4-A169-531AA5C60EF0}"/>
    <dgm:cxn modelId="{87474A93-5BDA-4455-AE7D-A14207E341A4}" type="presOf" srcId="{84B05BBC-4A12-4D8E-9501-06DBD17305BD}" destId="{840AE2DC-DB35-4C50-BEA8-5DE083225E11}" srcOrd="0" destOrd="0" presId="urn:microsoft.com/office/officeart/2005/8/layout/vList5"/>
    <dgm:cxn modelId="{B4D77937-258C-4338-93CA-B917FBB093FD}" type="presOf" srcId="{CF991418-126F-4A8E-AB26-A8CF5C98E648}" destId="{840AE2DC-DB35-4C50-BEA8-5DE083225E11}" srcOrd="0" destOrd="1" presId="urn:microsoft.com/office/officeart/2005/8/layout/vList5"/>
    <dgm:cxn modelId="{EDD5526B-1478-46B1-A5AD-D27C38732CC6}" type="presOf" srcId="{E7748BD9-F651-4298-A2BA-26B8BC39CCD9}" destId="{E7490A5B-DAE0-4152-96C3-9446FAA7CCA9}" srcOrd="0" destOrd="1" presId="urn:microsoft.com/office/officeart/2005/8/layout/vList5"/>
    <dgm:cxn modelId="{42E06299-7E0D-4551-B3B8-073BA9B91460}" srcId="{82926FDB-233F-4E87-A554-FD1781200DE1}" destId="{82757AAC-D88F-4CD3-ACC2-BDF14F1A2CA8}" srcOrd="0" destOrd="0" parTransId="{752476F3-225D-43AE-99FF-D00FD0A9AFE7}" sibTransId="{0C93762D-DEE1-4611-AC7B-2FCB56F6AD5E}"/>
    <dgm:cxn modelId="{89659E63-2AB0-4BE9-B4E0-1696869E0E75}" type="presOf" srcId="{002128D4-9FB6-4F1A-9A40-63AF596DC3F1}" destId="{E7490A5B-DAE0-4152-96C3-9446FAA7CCA9}" srcOrd="0" destOrd="0" presId="urn:microsoft.com/office/officeart/2005/8/layout/vList5"/>
    <dgm:cxn modelId="{00F3CB6B-80D6-4A5E-BE06-417F2568E8B9}" srcId="{82926FDB-233F-4E87-A554-FD1781200DE1}" destId="{43D04ACD-275B-4F49-85A6-720691E48861}" srcOrd="2" destOrd="0" parTransId="{D3CC8D3A-981B-4F95-AC89-0EF802557434}" sibTransId="{8BEC8E9A-BFCD-4D10-B64B-B6B294874603}"/>
    <dgm:cxn modelId="{A88A5A9B-BFEA-424C-8A7C-0AB1191B644A}" type="presOf" srcId="{82926FDB-233F-4E87-A554-FD1781200DE1}" destId="{91065D46-81AE-415C-A40F-4C904C623ABF}" srcOrd="0" destOrd="0" presId="urn:microsoft.com/office/officeart/2005/8/layout/vList5"/>
    <dgm:cxn modelId="{853EDAC0-7AEC-4B87-A55D-E1EE6AF382E4}" srcId="{43D04ACD-275B-4F49-85A6-720691E48861}" destId="{84B05BBC-4A12-4D8E-9501-06DBD17305BD}" srcOrd="0" destOrd="0" parTransId="{1B33FA21-A730-484D-8ED4-29ADD17716F4}" sibTransId="{7983CDE0-0C0E-48E5-B6DC-482AF8817555}"/>
    <dgm:cxn modelId="{3C2B7276-8DBE-44C8-903F-7579FE5E8828}" type="presOf" srcId="{43D04ACD-275B-4F49-85A6-720691E48861}" destId="{26581649-B572-4136-9D9B-4AB271412425}" srcOrd="0" destOrd="0" presId="urn:microsoft.com/office/officeart/2005/8/layout/vList5"/>
    <dgm:cxn modelId="{26E7B70C-AB81-4E9F-B486-018376BA7513}" type="presParOf" srcId="{91065D46-81AE-415C-A40F-4C904C623ABF}" destId="{E96BDE85-5049-439A-8C67-1493212BDA71}" srcOrd="0" destOrd="0" presId="urn:microsoft.com/office/officeart/2005/8/layout/vList5"/>
    <dgm:cxn modelId="{9488BEDF-4D8F-4D30-B737-4DA04F884942}" type="presParOf" srcId="{E96BDE85-5049-439A-8C67-1493212BDA71}" destId="{0509A21C-CE53-4F77-B3EC-A09F50AEB028}" srcOrd="0" destOrd="0" presId="urn:microsoft.com/office/officeart/2005/8/layout/vList5"/>
    <dgm:cxn modelId="{4FFFCFCD-9C2C-493F-8022-372FB0ED5E32}" type="presParOf" srcId="{E96BDE85-5049-439A-8C67-1493212BDA71}" destId="{2ABEEEA3-0698-4DDC-A38E-86B98C48671D}" srcOrd="1" destOrd="0" presId="urn:microsoft.com/office/officeart/2005/8/layout/vList5"/>
    <dgm:cxn modelId="{BB657D9B-4A50-41AE-B8E0-4EF38341C2F2}" type="presParOf" srcId="{91065D46-81AE-415C-A40F-4C904C623ABF}" destId="{77FE07A2-8EAA-4B2B-9ED4-4ACC3B69EA7B}" srcOrd="1" destOrd="0" presId="urn:microsoft.com/office/officeart/2005/8/layout/vList5"/>
    <dgm:cxn modelId="{A0E35EB5-C54A-4984-849F-A9343FE67D70}" type="presParOf" srcId="{91065D46-81AE-415C-A40F-4C904C623ABF}" destId="{52FE268C-EC15-4C0D-820C-2C525C443C65}" srcOrd="2" destOrd="0" presId="urn:microsoft.com/office/officeart/2005/8/layout/vList5"/>
    <dgm:cxn modelId="{0C7776A5-6D7E-4CF3-BFAC-484441EAD252}" type="presParOf" srcId="{52FE268C-EC15-4C0D-820C-2C525C443C65}" destId="{A3D0B29B-EC63-45D1-9C8E-5B2793A951F0}" srcOrd="0" destOrd="0" presId="urn:microsoft.com/office/officeart/2005/8/layout/vList5"/>
    <dgm:cxn modelId="{7B047291-0404-48E8-8285-5E8C5587FAD6}" type="presParOf" srcId="{52FE268C-EC15-4C0D-820C-2C525C443C65}" destId="{E7490A5B-DAE0-4152-96C3-9446FAA7CCA9}" srcOrd="1" destOrd="0" presId="urn:microsoft.com/office/officeart/2005/8/layout/vList5"/>
    <dgm:cxn modelId="{7D2ED296-2617-42E8-9575-F508F1075D42}" type="presParOf" srcId="{91065D46-81AE-415C-A40F-4C904C623ABF}" destId="{1CCA15EC-3D2A-4F02-937D-0D7C6E3752F6}" srcOrd="3" destOrd="0" presId="urn:microsoft.com/office/officeart/2005/8/layout/vList5"/>
    <dgm:cxn modelId="{7962D117-FA68-4B0E-A596-69391C8097C2}" type="presParOf" srcId="{91065D46-81AE-415C-A40F-4C904C623ABF}" destId="{D9723459-D419-454D-8B22-47FB02B6054A}" srcOrd="4" destOrd="0" presId="urn:microsoft.com/office/officeart/2005/8/layout/vList5"/>
    <dgm:cxn modelId="{8F90AD1A-C5A6-479A-B93D-63605DCD4B35}" type="presParOf" srcId="{D9723459-D419-454D-8B22-47FB02B6054A}" destId="{26581649-B572-4136-9D9B-4AB271412425}" srcOrd="0" destOrd="0" presId="urn:microsoft.com/office/officeart/2005/8/layout/vList5"/>
    <dgm:cxn modelId="{D511FBFA-3C67-4474-BE39-EABE27F7986E}" type="presParOf" srcId="{D9723459-D419-454D-8B22-47FB02B6054A}" destId="{840AE2DC-DB35-4C50-BEA8-5DE083225E11}"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926FDB-233F-4E87-A554-FD1781200DE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ru-RU"/>
        </a:p>
      </dgm:t>
    </dgm:pt>
    <dgm:pt modelId="{82757AAC-D88F-4CD3-ACC2-BDF14F1A2CA8}">
      <dgm:prSet phldrT="[Текст]"/>
      <dgm:spPr/>
      <dgm:t>
        <a:bodyPr/>
        <a:lstStyle/>
        <a:p>
          <a:r>
            <a:rPr lang="ru-RU" b="1" dirty="0" smtClean="0">
              <a:solidFill>
                <a:srgbClr val="000066"/>
              </a:solidFill>
            </a:rPr>
            <a:t>Создание имиджа образовательных организаций, повышение конкурентоспособности ОО</a:t>
          </a:r>
          <a:endParaRPr lang="ru-RU" b="1" dirty="0">
            <a:solidFill>
              <a:srgbClr val="000066"/>
            </a:solidFill>
          </a:endParaRPr>
        </a:p>
      </dgm:t>
    </dgm:pt>
    <dgm:pt modelId="{752476F3-225D-43AE-99FF-D00FD0A9AFE7}" type="parTrans" cxnId="{42E06299-7E0D-4551-B3B8-073BA9B91460}">
      <dgm:prSet/>
      <dgm:spPr/>
      <dgm:t>
        <a:bodyPr/>
        <a:lstStyle/>
        <a:p>
          <a:endParaRPr lang="ru-RU"/>
        </a:p>
      </dgm:t>
    </dgm:pt>
    <dgm:pt modelId="{0C93762D-DEE1-4611-AC7B-2FCB56F6AD5E}" type="sibTrans" cxnId="{42E06299-7E0D-4551-B3B8-073BA9B91460}">
      <dgm:prSet/>
      <dgm:spPr/>
      <dgm:t>
        <a:bodyPr/>
        <a:lstStyle/>
        <a:p>
          <a:endParaRPr lang="ru-RU"/>
        </a:p>
      </dgm:t>
    </dgm:pt>
    <dgm:pt modelId="{D8E040BD-8CD4-415F-8EF6-5025EA794397}">
      <dgm:prSet phldrT="[Текст]" custT="1"/>
      <dgm:spPr/>
      <dgm:t>
        <a:bodyPr/>
        <a:lstStyle/>
        <a:p>
          <a:r>
            <a:rPr lang="ru-RU" sz="1400" dirty="0" smtClean="0"/>
            <a:t>Организация муниципального </a:t>
          </a:r>
          <a:r>
            <a:rPr lang="ru-RU" sz="1400" dirty="0" err="1" smtClean="0"/>
            <a:t>грантового</a:t>
          </a:r>
          <a:r>
            <a:rPr lang="ru-RU" sz="1400" dirty="0" smtClean="0"/>
            <a:t> конкурса </a:t>
          </a:r>
          <a:r>
            <a:rPr lang="ru-RU" sz="1400" dirty="0" err="1" smtClean="0"/>
            <a:t>брендовых</a:t>
          </a:r>
          <a:r>
            <a:rPr lang="ru-RU" sz="1400" dirty="0" smtClean="0"/>
            <a:t> проектов ОО</a:t>
          </a:r>
          <a:endParaRPr lang="ru-RU" sz="1400" dirty="0"/>
        </a:p>
      </dgm:t>
    </dgm:pt>
    <dgm:pt modelId="{50BD5B76-A74F-4DC9-A1A0-C6A944EE1765}" type="parTrans" cxnId="{5FC8DF9D-EA9F-413F-B8E2-968860389A9A}">
      <dgm:prSet/>
      <dgm:spPr/>
      <dgm:t>
        <a:bodyPr/>
        <a:lstStyle/>
        <a:p>
          <a:endParaRPr lang="ru-RU"/>
        </a:p>
      </dgm:t>
    </dgm:pt>
    <dgm:pt modelId="{0C37FC5D-8735-40E3-97A6-7CD18885D61B}" type="sibTrans" cxnId="{5FC8DF9D-EA9F-413F-B8E2-968860389A9A}">
      <dgm:prSet/>
      <dgm:spPr/>
      <dgm:t>
        <a:bodyPr/>
        <a:lstStyle/>
        <a:p>
          <a:endParaRPr lang="ru-RU"/>
        </a:p>
      </dgm:t>
    </dgm:pt>
    <dgm:pt modelId="{2C9AC9F5-CDF3-4FC6-A13E-5360F326DD33}">
      <dgm:prSet phldrT="[Текст]"/>
      <dgm:spPr/>
      <dgm:t>
        <a:bodyPr/>
        <a:lstStyle/>
        <a:p>
          <a:r>
            <a:rPr lang="ru-RU" b="1" dirty="0" smtClean="0">
              <a:solidFill>
                <a:srgbClr val="000066"/>
              </a:solidFill>
            </a:rPr>
            <a:t>Низкий уровень качества образования</a:t>
          </a:r>
          <a:endParaRPr lang="ru-RU" b="1" dirty="0">
            <a:solidFill>
              <a:srgbClr val="000066"/>
            </a:solidFill>
          </a:endParaRPr>
        </a:p>
      </dgm:t>
    </dgm:pt>
    <dgm:pt modelId="{2CD72297-C2D6-4523-95BE-AF465221A0A8}" type="parTrans" cxnId="{C43F8733-231E-47D9-B4D5-76B79458F6B5}">
      <dgm:prSet/>
      <dgm:spPr/>
      <dgm:t>
        <a:bodyPr/>
        <a:lstStyle/>
        <a:p>
          <a:endParaRPr lang="ru-RU"/>
        </a:p>
      </dgm:t>
    </dgm:pt>
    <dgm:pt modelId="{73351931-0749-4E01-AF06-1D922718C02B}" type="sibTrans" cxnId="{C43F8733-231E-47D9-B4D5-76B79458F6B5}">
      <dgm:prSet/>
      <dgm:spPr/>
      <dgm:t>
        <a:bodyPr/>
        <a:lstStyle/>
        <a:p>
          <a:endParaRPr lang="ru-RU"/>
        </a:p>
      </dgm:t>
    </dgm:pt>
    <dgm:pt modelId="{002128D4-9FB6-4F1A-9A40-63AF596DC3F1}">
      <dgm:prSet phldrT="[Текст]" custT="1"/>
      <dgm:spPr/>
      <dgm:t>
        <a:bodyPr/>
        <a:lstStyle/>
        <a:p>
          <a:pPr marL="57150" indent="0" defTabSz="466725">
            <a:lnSpc>
              <a:spcPct val="90000"/>
            </a:lnSpc>
            <a:spcBef>
              <a:spcPct val="0"/>
            </a:spcBef>
            <a:spcAft>
              <a:spcPct val="15000"/>
            </a:spcAft>
            <a:buNone/>
          </a:pPr>
          <a:r>
            <a:rPr lang="ru-RU" sz="1300" dirty="0" smtClean="0"/>
            <a:t>Организация </a:t>
          </a:r>
          <a:r>
            <a:rPr lang="en-US" sz="1300" dirty="0" smtClean="0"/>
            <a:t>PR-</a:t>
          </a:r>
          <a:r>
            <a:rPr lang="ru-RU" sz="1300" dirty="0" smtClean="0"/>
            <a:t>кампании педагогов, имеющих высокие достижения</a:t>
          </a:r>
          <a:endParaRPr lang="ru-RU" sz="1300" dirty="0">
            <a:solidFill>
              <a:schemeClr val="tx1"/>
            </a:solidFill>
          </a:endParaRPr>
        </a:p>
      </dgm:t>
    </dgm:pt>
    <dgm:pt modelId="{8D50E6B9-5E62-46B7-B680-CBEBFC33B0F3}" type="parTrans" cxnId="{BF82881A-3530-4889-9BE9-54BB2B6898FC}">
      <dgm:prSet/>
      <dgm:spPr/>
      <dgm:t>
        <a:bodyPr/>
        <a:lstStyle/>
        <a:p>
          <a:endParaRPr lang="ru-RU"/>
        </a:p>
      </dgm:t>
    </dgm:pt>
    <dgm:pt modelId="{5348257D-A7D1-4BD4-A169-531AA5C60EF0}" type="sibTrans" cxnId="{BF82881A-3530-4889-9BE9-54BB2B6898FC}">
      <dgm:prSet/>
      <dgm:spPr/>
      <dgm:t>
        <a:bodyPr/>
        <a:lstStyle/>
        <a:p>
          <a:endParaRPr lang="ru-RU"/>
        </a:p>
      </dgm:t>
    </dgm:pt>
    <dgm:pt modelId="{B66D3B29-906C-4D4D-B635-4C7BBDB744E0}">
      <dgm:prSet custT="1"/>
      <dgm:spPr/>
      <dgm:t>
        <a:bodyPr/>
        <a:lstStyle/>
        <a:p>
          <a:r>
            <a:rPr lang="ru-RU" sz="1400" dirty="0" smtClean="0"/>
            <a:t>Сотрудничество с </a:t>
          </a:r>
          <a:r>
            <a:rPr lang="ru-RU" sz="1400" dirty="0" err="1" smtClean="0"/>
            <a:t>бизнес-структурами</a:t>
          </a:r>
          <a:r>
            <a:rPr lang="ru-RU" sz="1400" dirty="0" smtClean="0"/>
            <a:t>, </a:t>
          </a:r>
          <a:r>
            <a:rPr lang="ru-RU" sz="1400" dirty="0" smtClean="0"/>
            <a:t>НКО, общественными организациями</a:t>
          </a:r>
          <a:endParaRPr lang="ru-RU" sz="1400" dirty="0" smtClean="0"/>
        </a:p>
      </dgm:t>
    </dgm:pt>
    <dgm:pt modelId="{2CC57D45-2B18-4632-9723-E626CBE9E7E4}" type="parTrans" cxnId="{93C1EB18-9C5C-466E-B5DC-6FC2336F4D37}">
      <dgm:prSet/>
      <dgm:spPr/>
      <dgm:t>
        <a:bodyPr/>
        <a:lstStyle/>
        <a:p>
          <a:endParaRPr lang="ru-RU"/>
        </a:p>
      </dgm:t>
    </dgm:pt>
    <dgm:pt modelId="{C395DDCA-EB8C-4002-8CDA-6BDD373B3935}" type="sibTrans" cxnId="{93C1EB18-9C5C-466E-B5DC-6FC2336F4D37}">
      <dgm:prSet/>
      <dgm:spPr/>
      <dgm:t>
        <a:bodyPr/>
        <a:lstStyle/>
        <a:p>
          <a:endParaRPr lang="ru-RU"/>
        </a:p>
      </dgm:t>
    </dgm:pt>
    <dgm:pt modelId="{098278D3-530D-4BA2-ACD9-3EE0E4FC467C}">
      <dgm:prSet custT="1"/>
      <dgm:spPr/>
      <dgm:t>
        <a:bodyPr/>
        <a:lstStyle/>
        <a:p>
          <a:r>
            <a:rPr lang="ru-RU" sz="1400" dirty="0" smtClean="0"/>
            <a:t>Привлечение внебюджетных средств/ участие в </a:t>
          </a:r>
          <a:r>
            <a:rPr lang="ru-RU" sz="1400" dirty="0" err="1" smtClean="0"/>
            <a:t>грантовых</a:t>
          </a:r>
          <a:r>
            <a:rPr lang="ru-RU" sz="1400" dirty="0" smtClean="0"/>
            <a:t> конкурсах </a:t>
          </a:r>
        </a:p>
      </dgm:t>
    </dgm:pt>
    <dgm:pt modelId="{BEDA33CD-2790-4583-AA88-3A5006F25AB4}" type="parTrans" cxnId="{7C44E5DC-E1E4-491B-9107-E112579E5C3F}">
      <dgm:prSet/>
      <dgm:spPr/>
      <dgm:t>
        <a:bodyPr/>
        <a:lstStyle/>
        <a:p>
          <a:endParaRPr lang="ru-RU"/>
        </a:p>
      </dgm:t>
    </dgm:pt>
    <dgm:pt modelId="{D333B819-3D78-482E-8D51-B1FE932BF323}" type="sibTrans" cxnId="{7C44E5DC-E1E4-491B-9107-E112579E5C3F}">
      <dgm:prSet/>
      <dgm:spPr/>
      <dgm:t>
        <a:bodyPr/>
        <a:lstStyle/>
        <a:p>
          <a:endParaRPr lang="ru-RU"/>
        </a:p>
      </dgm:t>
    </dgm:pt>
    <dgm:pt modelId="{14C02A74-D362-41D9-A410-E44E26ED374C}">
      <dgm:prSet custT="1"/>
      <dgm:spPr/>
      <dgm:t>
        <a:bodyPr/>
        <a:lstStyle/>
        <a:p>
          <a:r>
            <a:rPr lang="en-US" sz="1400" dirty="0" smtClean="0"/>
            <a:t>PR –</a:t>
          </a:r>
          <a:r>
            <a:rPr lang="ru-RU" sz="1400" dirty="0" smtClean="0"/>
            <a:t> кампании достижений обучающихся/педагогов/организаций</a:t>
          </a:r>
        </a:p>
      </dgm:t>
    </dgm:pt>
    <dgm:pt modelId="{CECED9D4-331D-4134-B2EB-EA60AD30E435}" type="parTrans" cxnId="{D0333630-1292-4520-883A-C14A98DCCA78}">
      <dgm:prSet/>
      <dgm:spPr/>
      <dgm:t>
        <a:bodyPr/>
        <a:lstStyle/>
        <a:p>
          <a:endParaRPr lang="ru-RU"/>
        </a:p>
      </dgm:t>
    </dgm:pt>
    <dgm:pt modelId="{B6F47140-C810-4004-84F4-2AB0753655C4}" type="sibTrans" cxnId="{D0333630-1292-4520-883A-C14A98DCCA78}">
      <dgm:prSet/>
      <dgm:spPr/>
      <dgm:t>
        <a:bodyPr/>
        <a:lstStyle/>
        <a:p>
          <a:endParaRPr lang="ru-RU"/>
        </a:p>
      </dgm:t>
    </dgm:pt>
    <dgm:pt modelId="{9ECE95CD-31E4-4E57-8ACD-E26910CA34D8}">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300" dirty="0" smtClean="0"/>
            <a:t>Повышение квалификации </a:t>
          </a:r>
          <a:r>
            <a:rPr lang="ru-RU" sz="1300" dirty="0" smtClean="0"/>
            <a:t>педагогических работников</a:t>
          </a:r>
          <a:endParaRPr lang="ru-RU" sz="1300" dirty="0" smtClean="0"/>
        </a:p>
      </dgm:t>
    </dgm:pt>
    <dgm:pt modelId="{98979C38-7FE5-4CF7-8761-EE2B3ADA2C19}" type="parTrans" cxnId="{56087C78-E136-4404-9812-9B7A04ED8F11}">
      <dgm:prSet/>
      <dgm:spPr/>
      <dgm:t>
        <a:bodyPr/>
        <a:lstStyle/>
        <a:p>
          <a:endParaRPr lang="ru-RU"/>
        </a:p>
      </dgm:t>
    </dgm:pt>
    <dgm:pt modelId="{2FBDCDC5-135C-40C3-946E-F2AAA3D7394D}" type="sibTrans" cxnId="{56087C78-E136-4404-9812-9B7A04ED8F11}">
      <dgm:prSet/>
      <dgm:spPr/>
      <dgm:t>
        <a:bodyPr/>
        <a:lstStyle/>
        <a:p>
          <a:endParaRPr lang="ru-RU"/>
        </a:p>
      </dgm:t>
    </dgm:pt>
    <dgm:pt modelId="{35493059-D9C4-41BF-BBCC-67656FEA0D73}">
      <dgm:prSet/>
      <dgm:spPr/>
      <dgm:t>
        <a:bodyPr/>
        <a:lstStyle/>
        <a:p>
          <a:r>
            <a:rPr lang="ru-RU" b="1" dirty="0" smtClean="0">
              <a:solidFill>
                <a:srgbClr val="000066"/>
              </a:solidFill>
            </a:rPr>
            <a:t>Повышение уровня знаний с целью обеспечения </a:t>
          </a:r>
          <a:r>
            <a:rPr lang="ru-RU" b="1" dirty="0" err="1" smtClean="0">
              <a:solidFill>
                <a:srgbClr val="000066"/>
              </a:solidFill>
            </a:rPr>
            <a:t>конкурентноспособности</a:t>
          </a:r>
          <a:r>
            <a:rPr lang="ru-RU" b="1" dirty="0" smtClean="0">
              <a:solidFill>
                <a:srgbClr val="000066"/>
              </a:solidFill>
            </a:rPr>
            <a:t> обучающихся на региональном и федеральном уровнях</a:t>
          </a:r>
        </a:p>
      </dgm:t>
    </dgm:pt>
    <dgm:pt modelId="{DC364709-0644-4DCA-9333-F2DEE2A56E31}" type="parTrans" cxnId="{69AEB0FA-B75C-4194-A021-55F7584142AE}">
      <dgm:prSet/>
      <dgm:spPr/>
      <dgm:t>
        <a:bodyPr/>
        <a:lstStyle/>
        <a:p>
          <a:endParaRPr lang="ru-RU"/>
        </a:p>
      </dgm:t>
    </dgm:pt>
    <dgm:pt modelId="{5C28665F-AFFE-4CA1-B20D-1D9C4FA4AC24}" type="sibTrans" cxnId="{69AEB0FA-B75C-4194-A021-55F7584142AE}">
      <dgm:prSet/>
      <dgm:spPr/>
      <dgm:t>
        <a:bodyPr/>
        <a:lstStyle/>
        <a:p>
          <a:endParaRPr lang="ru-RU"/>
        </a:p>
      </dgm:t>
    </dgm:pt>
    <dgm:pt modelId="{E7D2D1D2-36BB-480D-9074-C1E76B585602}">
      <dgm:prSet custT="1"/>
      <dgm:spPr/>
      <dgm:t>
        <a:bodyPr/>
        <a:lstStyle/>
        <a:p>
          <a:pPr marL="57150" indent="0" defTabSz="355600">
            <a:lnSpc>
              <a:spcPct val="90000"/>
            </a:lnSpc>
            <a:spcBef>
              <a:spcPct val="0"/>
            </a:spcBef>
            <a:spcAft>
              <a:spcPct val="15000"/>
            </a:spcAft>
            <a:buNone/>
          </a:pPr>
          <a:r>
            <a:rPr lang="ru-RU" sz="1400" dirty="0" smtClean="0"/>
            <a:t>Развитие связи ШКОЛА-ВУЗ</a:t>
          </a:r>
          <a:endParaRPr lang="ru-RU" sz="1400" dirty="0"/>
        </a:p>
      </dgm:t>
    </dgm:pt>
    <dgm:pt modelId="{36BE8B16-41E4-43D6-819A-A2EEFA0160E2}" type="parTrans" cxnId="{ABA4F15F-182F-43A3-8B72-AC13F76BBF03}">
      <dgm:prSet/>
      <dgm:spPr/>
      <dgm:t>
        <a:bodyPr/>
        <a:lstStyle/>
        <a:p>
          <a:endParaRPr lang="ru-RU"/>
        </a:p>
      </dgm:t>
    </dgm:pt>
    <dgm:pt modelId="{8A50D0C2-933F-40D6-BCED-B869A32DB9ED}" type="sibTrans" cxnId="{ABA4F15F-182F-43A3-8B72-AC13F76BBF03}">
      <dgm:prSet/>
      <dgm:spPr/>
      <dgm:t>
        <a:bodyPr/>
        <a:lstStyle/>
        <a:p>
          <a:endParaRPr lang="ru-RU"/>
        </a:p>
      </dgm:t>
    </dgm:pt>
    <dgm:pt modelId="{5CF106BC-84D6-4716-AA1C-B12959CC8135}">
      <dgm:prSet custT="1"/>
      <dgm:spPr/>
      <dgm:t>
        <a:bodyPr/>
        <a:lstStyle/>
        <a:p>
          <a:pPr marL="57150" indent="0" defTabSz="355600">
            <a:lnSpc>
              <a:spcPct val="90000"/>
            </a:lnSpc>
            <a:spcBef>
              <a:spcPct val="0"/>
            </a:spcBef>
            <a:spcAft>
              <a:spcPct val="15000"/>
            </a:spcAft>
            <a:buNone/>
          </a:pPr>
          <a:endParaRPr lang="ru-RU" sz="1400" dirty="0" smtClean="0">
            <a:solidFill>
              <a:srgbClr val="FF0000"/>
            </a:solidFill>
          </a:endParaRPr>
        </a:p>
      </dgm:t>
    </dgm:pt>
    <dgm:pt modelId="{C3517CF4-F95D-4F12-8071-4076A0828ADC}" type="parTrans" cxnId="{035B87F5-ED9E-46A2-90A2-38D6783EC98F}">
      <dgm:prSet/>
      <dgm:spPr/>
      <dgm:t>
        <a:bodyPr/>
        <a:lstStyle/>
        <a:p>
          <a:endParaRPr lang="ru-RU"/>
        </a:p>
      </dgm:t>
    </dgm:pt>
    <dgm:pt modelId="{628D8613-6FD0-4811-AFF7-779169627756}" type="sibTrans" cxnId="{035B87F5-ED9E-46A2-90A2-38D6783EC98F}">
      <dgm:prSet/>
      <dgm:spPr/>
      <dgm:t>
        <a:bodyPr/>
        <a:lstStyle/>
        <a:p>
          <a:endParaRPr lang="ru-RU"/>
        </a:p>
      </dgm:t>
    </dgm:pt>
    <dgm:pt modelId="{09E6E4CC-4293-4173-8E98-55D758FF1D08}">
      <dgm:prSet custT="1"/>
      <dgm:spPr/>
      <dgm:t>
        <a:bodyPr/>
        <a:lstStyle/>
        <a:p>
          <a:pPr marL="57150" indent="0" defTabSz="355600">
            <a:lnSpc>
              <a:spcPct val="90000"/>
            </a:lnSpc>
            <a:spcBef>
              <a:spcPct val="0"/>
            </a:spcBef>
            <a:spcAft>
              <a:spcPct val="15000"/>
            </a:spcAft>
            <a:buNone/>
          </a:pPr>
          <a:endParaRPr lang="ru-RU" sz="1400" dirty="0"/>
        </a:p>
      </dgm:t>
    </dgm:pt>
    <dgm:pt modelId="{45FCF7A7-480C-4A79-A060-60E116C039F6}" type="parTrans" cxnId="{F32A67B6-15AA-452D-A77D-BA8E7F77944B}">
      <dgm:prSet/>
      <dgm:spPr/>
      <dgm:t>
        <a:bodyPr/>
        <a:lstStyle/>
        <a:p>
          <a:endParaRPr lang="ru-RU"/>
        </a:p>
      </dgm:t>
    </dgm:pt>
    <dgm:pt modelId="{3D33C8CF-10BA-48F6-BC43-FF009D22B1A3}" type="sibTrans" cxnId="{F32A67B6-15AA-452D-A77D-BA8E7F77944B}">
      <dgm:prSet/>
      <dgm:spPr/>
      <dgm:t>
        <a:bodyPr/>
        <a:lstStyle/>
        <a:p>
          <a:endParaRPr lang="ru-RU"/>
        </a:p>
      </dgm:t>
    </dgm:pt>
    <dgm:pt modelId="{84F3BA70-2567-43B3-8CF9-F0138DE72BF7}">
      <dgm:prSet phldrT="[Текст]" custT="1"/>
      <dgm:spPr/>
      <dgm:t>
        <a:bodyPr/>
        <a:lstStyle/>
        <a:p>
          <a:pPr marL="57150" indent="0" defTabSz="466725">
            <a:lnSpc>
              <a:spcPct val="90000"/>
            </a:lnSpc>
            <a:spcBef>
              <a:spcPct val="0"/>
            </a:spcBef>
            <a:spcAft>
              <a:spcPct val="15000"/>
            </a:spcAft>
            <a:buNone/>
          </a:pPr>
          <a:r>
            <a:rPr lang="ru-RU" sz="1300" dirty="0" smtClean="0"/>
            <a:t>Установление муниципальной доплаты педагогам, выпускники которых получили от 80 баллов в </a:t>
          </a:r>
          <a:r>
            <a:rPr lang="ru-RU" sz="1300" dirty="0" smtClean="0"/>
            <a:t>ГИА , подготовивших победителей предметных /</a:t>
          </a:r>
          <a:r>
            <a:rPr lang="ru-RU" sz="1300" dirty="0" err="1" smtClean="0"/>
            <a:t>метапредметных</a:t>
          </a:r>
          <a:r>
            <a:rPr lang="ru-RU" sz="1300" dirty="0" smtClean="0"/>
            <a:t> олимпиад </a:t>
          </a:r>
          <a:endParaRPr lang="ru-RU" sz="1300" dirty="0">
            <a:solidFill>
              <a:schemeClr val="tx1"/>
            </a:solidFill>
          </a:endParaRPr>
        </a:p>
      </dgm:t>
    </dgm:pt>
    <dgm:pt modelId="{D04806C1-D114-4B0B-B6FA-AC5C5F049EE2}" type="parTrans" cxnId="{E8F99ACF-B3FF-490E-8E53-F11A78B3241E}">
      <dgm:prSet/>
      <dgm:spPr/>
      <dgm:t>
        <a:bodyPr/>
        <a:lstStyle/>
        <a:p>
          <a:endParaRPr lang="ru-RU"/>
        </a:p>
      </dgm:t>
    </dgm:pt>
    <dgm:pt modelId="{1A27EBD8-AF45-4160-99BD-55F810CD4262}" type="sibTrans" cxnId="{E8F99ACF-B3FF-490E-8E53-F11A78B3241E}">
      <dgm:prSet/>
      <dgm:spPr/>
      <dgm:t>
        <a:bodyPr/>
        <a:lstStyle/>
        <a:p>
          <a:endParaRPr lang="ru-RU"/>
        </a:p>
      </dgm:t>
    </dgm:pt>
    <dgm:pt modelId="{02141650-725B-44CB-A54E-36FEC0DAA70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dirty="0" smtClean="0"/>
            <a:t>Реализация муниципальной программы «Талантливые дети</a:t>
          </a:r>
          <a:r>
            <a:rPr lang="ru-RU" sz="1400" dirty="0" smtClean="0"/>
            <a:t>», «Выбор жизненного пути»,«Развитие технического творчества в ДМР»</a:t>
          </a:r>
          <a:endParaRPr lang="ru-RU" sz="1400" dirty="0" smtClean="0">
            <a:solidFill>
              <a:schemeClr val="tx1"/>
            </a:solidFill>
          </a:endParaRPr>
        </a:p>
      </dgm:t>
    </dgm:pt>
    <dgm:pt modelId="{1F64D3C5-5F3F-4421-BA12-698BA3C99F8D}" type="parTrans" cxnId="{FC3AB09E-796C-461C-8783-FC2E6BD12076}">
      <dgm:prSet/>
      <dgm:spPr/>
      <dgm:t>
        <a:bodyPr/>
        <a:lstStyle/>
        <a:p>
          <a:endParaRPr lang="ru-RU"/>
        </a:p>
      </dgm:t>
    </dgm:pt>
    <dgm:pt modelId="{EDD45B20-1D5F-4A4C-9CCC-2AC49178D409}" type="sibTrans" cxnId="{FC3AB09E-796C-461C-8783-FC2E6BD12076}">
      <dgm:prSet/>
      <dgm:spPr/>
      <dgm:t>
        <a:bodyPr/>
        <a:lstStyle/>
        <a:p>
          <a:endParaRPr lang="ru-RU"/>
        </a:p>
      </dgm:t>
    </dgm:pt>
    <dgm:pt modelId="{BC726070-86A5-4C15-A9A2-84A29E0D882E}">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300" dirty="0" smtClean="0"/>
            <a:t>Организация муниципального мониторинга ОО на основе </a:t>
          </a:r>
          <a:r>
            <a:rPr lang="ru-RU" sz="1300" dirty="0" err="1" smtClean="0"/>
            <a:t>самообследования</a:t>
          </a:r>
          <a:endParaRPr lang="ru-RU" sz="1300" dirty="0" smtClean="0"/>
        </a:p>
        <a:p>
          <a:pPr marL="57150" indent="0" defTabSz="466725">
            <a:lnSpc>
              <a:spcPct val="90000"/>
            </a:lnSpc>
            <a:spcBef>
              <a:spcPct val="0"/>
            </a:spcBef>
            <a:spcAft>
              <a:spcPct val="15000"/>
            </a:spcAft>
            <a:buNone/>
          </a:pPr>
          <a:endParaRPr lang="ru-RU" sz="1300" dirty="0" smtClean="0"/>
        </a:p>
      </dgm:t>
    </dgm:pt>
    <dgm:pt modelId="{F0509CBA-22BA-4732-BE40-551B13420C86}" type="parTrans" cxnId="{2AFC43A4-67EF-4505-A469-0E323AA1CE6A}">
      <dgm:prSet/>
      <dgm:spPr/>
      <dgm:t>
        <a:bodyPr/>
        <a:lstStyle/>
        <a:p>
          <a:endParaRPr lang="ru-RU"/>
        </a:p>
      </dgm:t>
    </dgm:pt>
    <dgm:pt modelId="{27BB4DE0-68FE-4464-841C-99BA0B86C936}" type="sibTrans" cxnId="{2AFC43A4-67EF-4505-A469-0E323AA1CE6A}">
      <dgm:prSet/>
      <dgm:spPr/>
      <dgm:t>
        <a:bodyPr/>
        <a:lstStyle/>
        <a:p>
          <a:endParaRPr lang="ru-RU"/>
        </a:p>
      </dgm:t>
    </dgm:pt>
    <dgm:pt modelId="{DBE50445-95D4-437F-966A-2C31B91207C9}">
      <dgm:prSet phldrT="[Текст]" custT="1"/>
      <dgm:spPr/>
      <dgm:t>
        <a:bodyPr/>
        <a:lstStyle/>
        <a:p>
          <a:pPr marL="57150" indent="0" defTabSz="466725">
            <a:lnSpc>
              <a:spcPct val="90000"/>
            </a:lnSpc>
            <a:spcBef>
              <a:spcPct val="0"/>
            </a:spcBef>
            <a:spcAft>
              <a:spcPct val="15000"/>
            </a:spcAft>
            <a:buNone/>
          </a:pPr>
          <a:r>
            <a:rPr lang="ru-RU" sz="1300" dirty="0" smtClean="0"/>
            <a:t>Организация муниципального проекта «Ступени» </a:t>
          </a:r>
          <a:endParaRPr lang="ru-RU" sz="1300" dirty="0">
            <a:solidFill>
              <a:schemeClr val="tx1"/>
            </a:solidFill>
          </a:endParaRPr>
        </a:p>
      </dgm:t>
    </dgm:pt>
    <dgm:pt modelId="{1E993DE7-88DE-41B3-A0B6-343903B4F542}" type="parTrans" cxnId="{FCFDAA22-A6FD-4912-9263-B49CEBC8BA3B}">
      <dgm:prSet/>
      <dgm:spPr/>
      <dgm:t>
        <a:bodyPr/>
        <a:lstStyle/>
        <a:p>
          <a:endParaRPr lang="ru-RU"/>
        </a:p>
      </dgm:t>
    </dgm:pt>
    <dgm:pt modelId="{D54D1AD4-3362-4A1A-8637-D93956E3CF80}" type="sibTrans" cxnId="{FCFDAA22-A6FD-4912-9263-B49CEBC8BA3B}">
      <dgm:prSet/>
      <dgm:spPr/>
      <dgm:t>
        <a:bodyPr/>
        <a:lstStyle/>
        <a:p>
          <a:endParaRPr lang="ru-RU"/>
        </a:p>
      </dgm:t>
    </dgm:pt>
    <dgm:pt modelId="{91065D46-81AE-415C-A40F-4C904C623ABF}" type="pres">
      <dgm:prSet presAssocID="{82926FDB-233F-4E87-A554-FD1781200DE1}" presName="Name0" presStyleCnt="0">
        <dgm:presLayoutVars>
          <dgm:dir/>
          <dgm:animLvl val="lvl"/>
          <dgm:resizeHandles val="exact"/>
        </dgm:presLayoutVars>
      </dgm:prSet>
      <dgm:spPr/>
      <dgm:t>
        <a:bodyPr/>
        <a:lstStyle/>
        <a:p>
          <a:endParaRPr lang="ru-RU"/>
        </a:p>
      </dgm:t>
    </dgm:pt>
    <dgm:pt modelId="{E96BDE85-5049-439A-8C67-1493212BDA71}" type="pres">
      <dgm:prSet presAssocID="{82757AAC-D88F-4CD3-ACC2-BDF14F1A2CA8}" presName="linNode" presStyleCnt="0"/>
      <dgm:spPr/>
    </dgm:pt>
    <dgm:pt modelId="{0509A21C-CE53-4F77-B3EC-A09F50AEB028}" type="pres">
      <dgm:prSet presAssocID="{82757AAC-D88F-4CD3-ACC2-BDF14F1A2CA8}" presName="parentText" presStyleLbl="node1" presStyleIdx="0" presStyleCnt="3">
        <dgm:presLayoutVars>
          <dgm:chMax val="1"/>
          <dgm:bulletEnabled val="1"/>
        </dgm:presLayoutVars>
      </dgm:prSet>
      <dgm:spPr/>
      <dgm:t>
        <a:bodyPr/>
        <a:lstStyle/>
        <a:p>
          <a:endParaRPr lang="ru-RU"/>
        </a:p>
      </dgm:t>
    </dgm:pt>
    <dgm:pt modelId="{2ABEEEA3-0698-4DDC-A38E-86B98C48671D}" type="pres">
      <dgm:prSet presAssocID="{82757AAC-D88F-4CD3-ACC2-BDF14F1A2CA8}" presName="descendantText" presStyleLbl="alignAccFollowNode1" presStyleIdx="0" presStyleCnt="3">
        <dgm:presLayoutVars>
          <dgm:bulletEnabled val="1"/>
        </dgm:presLayoutVars>
      </dgm:prSet>
      <dgm:spPr/>
      <dgm:t>
        <a:bodyPr/>
        <a:lstStyle/>
        <a:p>
          <a:endParaRPr lang="ru-RU"/>
        </a:p>
      </dgm:t>
    </dgm:pt>
    <dgm:pt modelId="{77FE07A2-8EAA-4B2B-9ED4-4ACC3B69EA7B}" type="pres">
      <dgm:prSet presAssocID="{0C93762D-DEE1-4611-AC7B-2FCB56F6AD5E}" presName="sp" presStyleCnt="0"/>
      <dgm:spPr/>
    </dgm:pt>
    <dgm:pt modelId="{52FE268C-EC15-4C0D-820C-2C525C443C65}" type="pres">
      <dgm:prSet presAssocID="{2C9AC9F5-CDF3-4FC6-A13E-5360F326DD33}" presName="linNode" presStyleCnt="0"/>
      <dgm:spPr/>
    </dgm:pt>
    <dgm:pt modelId="{A3D0B29B-EC63-45D1-9C8E-5B2793A951F0}" type="pres">
      <dgm:prSet presAssocID="{2C9AC9F5-CDF3-4FC6-A13E-5360F326DD33}" presName="parentText" presStyleLbl="node1" presStyleIdx="1" presStyleCnt="3">
        <dgm:presLayoutVars>
          <dgm:chMax val="1"/>
          <dgm:bulletEnabled val="1"/>
        </dgm:presLayoutVars>
      </dgm:prSet>
      <dgm:spPr/>
      <dgm:t>
        <a:bodyPr/>
        <a:lstStyle/>
        <a:p>
          <a:endParaRPr lang="ru-RU"/>
        </a:p>
      </dgm:t>
    </dgm:pt>
    <dgm:pt modelId="{E7490A5B-DAE0-4152-96C3-9446FAA7CCA9}" type="pres">
      <dgm:prSet presAssocID="{2C9AC9F5-CDF3-4FC6-A13E-5360F326DD33}" presName="descendantText" presStyleLbl="alignAccFollowNode1" presStyleIdx="1" presStyleCnt="3" custScaleY="112488">
        <dgm:presLayoutVars>
          <dgm:bulletEnabled val="1"/>
        </dgm:presLayoutVars>
      </dgm:prSet>
      <dgm:spPr/>
      <dgm:t>
        <a:bodyPr/>
        <a:lstStyle/>
        <a:p>
          <a:endParaRPr lang="ru-RU"/>
        </a:p>
      </dgm:t>
    </dgm:pt>
    <dgm:pt modelId="{1CCA15EC-3D2A-4F02-937D-0D7C6E3752F6}" type="pres">
      <dgm:prSet presAssocID="{73351931-0749-4E01-AF06-1D922718C02B}" presName="sp" presStyleCnt="0"/>
      <dgm:spPr/>
    </dgm:pt>
    <dgm:pt modelId="{64249BB4-9314-4F12-9850-53D218B0A27C}" type="pres">
      <dgm:prSet presAssocID="{35493059-D9C4-41BF-BBCC-67656FEA0D73}" presName="linNode" presStyleCnt="0"/>
      <dgm:spPr/>
    </dgm:pt>
    <dgm:pt modelId="{DE14AC83-BE5D-4C15-97F9-FD3A49B3C15E}" type="pres">
      <dgm:prSet presAssocID="{35493059-D9C4-41BF-BBCC-67656FEA0D73}" presName="parentText" presStyleLbl="node1" presStyleIdx="2" presStyleCnt="3">
        <dgm:presLayoutVars>
          <dgm:chMax val="1"/>
          <dgm:bulletEnabled val="1"/>
        </dgm:presLayoutVars>
      </dgm:prSet>
      <dgm:spPr/>
      <dgm:t>
        <a:bodyPr/>
        <a:lstStyle/>
        <a:p>
          <a:endParaRPr lang="ru-RU"/>
        </a:p>
      </dgm:t>
    </dgm:pt>
    <dgm:pt modelId="{B977F9C8-4A7D-4FC5-99F8-D760A4B2EC6E}" type="pres">
      <dgm:prSet presAssocID="{35493059-D9C4-41BF-BBCC-67656FEA0D73}" presName="descendantText" presStyleLbl="alignAccFollowNode1" presStyleIdx="2" presStyleCnt="3">
        <dgm:presLayoutVars>
          <dgm:bulletEnabled val="1"/>
        </dgm:presLayoutVars>
      </dgm:prSet>
      <dgm:spPr/>
      <dgm:t>
        <a:bodyPr/>
        <a:lstStyle/>
        <a:p>
          <a:endParaRPr lang="ru-RU"/>
        </a:p>
      </dgm:t>
    </dgm:pt>
  </dgm:ptLst>
  <dgm:cxnLst>
    <dgm:cxn modelId="{B05C1090-6875-4D67-BABB-C140FCE852FC}" type="presOf" srcId="{14C02A74-D362-41D9-A410-E44E26ED374C}" destId="{2ABEEEA3-0698-4DDC-A38E-86B98C48671D}" srcOrd="0" destOrd="3" presId="urn:microsoft.com/office/officeart/2005/8/layout/vList5"/>
    <dgm:cxn modelId="{9F9EAFBC-352A-4B72-BD88-911913D1D6A1}" type="presOf" srcId="{5CF106BC-84D6-4716-AA1C-B12959CC8135}" destId="{B977F9C8-4A7D-4FC5-99F8-D760A4B2EC6E}" srcOrd="0" destOrd="3" presId="urn:microsoft.com/office/officeart/2005/8/layout/vList5"/>
    <dgm:cxn modelId="{C43F8733-231E-47D9-B4D5-76B79458F6B5}" srcId="{82926FDB-233F-4E87-A554-FD1781200DE1}" destId="{2C9AC9F5-CDF3-4FC6-A13E-5360F326DD33}" srcOrd="1" destOrd="0" parTransId="{2CD72297-C2D6-4523-95BE-AF465221A0A8}" sibTransId="{73351931-0749-4E01-AF06-1D922718C02B}"/>
    <dgm:cxn modelId="{9BDB678F-2336-4662-8AB0-D04368CA0617}" type="presOf" srcId="{B66D3B29-906C-4D4D-B635-4C7BBDB744E0}" destId="{2ABEEEA3-0698-4DDC-A38E-86B98C48671D}" srcOrd="0" destOrd="1" presId="urn:microsoft.com/office/officeart/2005/8/layout/vList5"/>
    <dgm:cxn modelId="{FC3AB09E-796C-461C-8783-FC2E6BD12076}" srcId="{35493059-D9C4-41BF-BBCC-67656FEA0D73}" destId="{02141650-725B-44CB-A54E-36FEC0DAA709}" srcOrd="1" destOrd="0" parTransId="{1F64D3C5-5F3F-4421-BA12-698BA3C99F8D}" sibTransId="{EDD45B20-1D5F-4A4C-9CCC-2AC49178D409}"/>
    <dgm:cxn modelId="{BF82881A-3530-4889-9BE9-54BB2B6898FC}" srcId="{2C9AC9F5-CDF3-4FC6-A13E-5360F326DD33}" destId="{002128D4-9FB6-4F1A-9A40-63AF596DC3F1}" srcOrd="0" destOrd="0" parTransId="{8D50E6B9-5E62-46B7-B680-CBEBFC33B0F3}" sibTransId="{5348257D-A7D1-4BD4-A169-531AA5C60EF0}"/>
    <dgm:cxn modelId="{D0333630-1292-4520-883A-C14A98DCCA78}" srcId="{82757AAC-D88F-4CD3-ACC2-BDF14F1A2CA8}" destId="{14C02A74-D362-41D9-A410-E44E26ED374C}" srcOrd="3" destOrd="0" parTransId="{CECED9D4-331D-4134-B2EB-EA60AD30E435}" sibTransId="{B6F47140-C810-4004-84F4-2AB0753655C4}"/>
    <dgm:cxn modelId="{56087C78-E136-4404-9812-9B7A04ED8F11}" srcId="{2C9AC9F5-CDF3-4FC6-A13E-5360F326DD33}" destId="{9ECE95CD-31E4-4E57-8ACD-E26910CA34D8}" srcOrd="3" destOrd="0" parTransId="{98979C38-7FE5-4CF7-8761-EE2B3ADA2C19}" sibTransId="{2FBDCDC5-135C-40C3-946E-F2AAA3D7394D}"/>
    <dgm:cxn modelId="{066AA71E-0E4A-4F2E-8FF1-67E48F63C52E}" type="presOf" srcId="{BC726070-86A5-4C15-A9A2-84A29E0D882E}" destId="{E7490A5B-DAE0-4152-96C3-9446FAA7CCA9}" srcOrd="0" destOrd="4" presId="urn:microsoft.com/office/officeart/2005/8/layout/vList5"/>
    <dgm:cxn modelId="{EBAED541-2F6C-4DE6-AC31-B42AFC4CF85B}" type="presOf" srcId="{002128D4-9FB6-4F1A-9A40-63AF596DC3F1}" destId="{E7490A5B-DAE0-4152-96C3-9446FAA7CCA9}" srcOrd="0" destOrd="0" presId="urn:microsoft.com/office/officeart/2005/8/layout/vList5"/>
    <dgm:cxn modelId="{2CE680D5-7EB8-4CAD-B0A9-C7462A88DA67}" type="presOf" srcId="{84F3BA70-2567-43B3-8CF9-F0138DE72BF7}" destId="{E7490A5B-DAE0-4152-96C3-9446FAA7CCA9}" srcOrd="0" destOrd="2" presId="urn:microsoft.com/office/officeart/2005/8/layout/vList5"/>
    <dgm:cxn modelId="{E8F99ACF-B3FF-490E-8E53-F11A78B3241E}" srcId="{2C9AC9F5-CDF3-4FC6-A13E-5360F326DD33}" destId="{84F3BA70-2567-43B3-8CF9-F0138DE72BF7}" srcOrd="2" destOrd="0" parTransId="{D04806C1-D114-4B0B-B6FA-AC5C5F049EE2}" sibTransId="{1A27EBD8-AF45-4160-99BD-55F810CD4262}"/>
    <dgm:cxn modelId="{5FC8DF9D-EA9F-413F-B8E2-968860389A9A}" srcId="{82757AAC-D88F-4CD3-ACC2-BDF14F1A2CA8}" destId="{D8E040BD-8CD4-415F-8EF6-5025EA794397}" srcOrd="0" destOrd="0" parTransId="{50BD5B76-A74F-4DC9-A1A0-C6A944EE1765}" sibTransId="{0C37FC5D-8735-40E3-97A6-7CD18885D61B}"/>
    <dgm:cxn modelId="{D93B6D6F-0A63-4098-BDCB-330ACAA800B1}" type="presOf" srcId="{E7D2D1D2-36BB-480D-9074-C1E76B585602}" destId="{B977F9C8-4A7D-4FC5-99F8-D760A4B2EC6E}" srcOrd="0" destOrd="2" presId="urn:microsoft.com/office/officeart/2005/8/layout/vList5"/>
    <dgm:cxn modelId="{71AF605C-88CF-46FF-B016-A50AA3C09968}" type="presOf" srcId="{D8E040BD-8CD4-415F-8EF6-5025EA794397}" destId="{2ABEEEA3-0698-4DDC-A38E-86B98C48671D}" srcOrd="0" destOrd="0" presId="urn:microsoft.com/office/officeart/2005/8/layout/vList5"/>
    <dgm:cxn modelId="{42E06299-7E0D-4551-B3B8-073BA9B91460}" srcId="{82926FDB-233F-4E87-A554-FD1781200DE1}" destId="{82757AAC-D88F-4CD3-ACC2-BDF14F1A2CA8}" srcOrd="0" destOrd="0" parTransId="{752476F3-225D-43AE-99FF-D00FD0A9AFE7}" sibTransId="{0C93762D-DEE1-4611-AC7B-2FCB56F6AD5E}"/>
    <dgm:cxn modelId="{ABA4F15F-182F-43A3-8B72-AC13F76BBF03}" srcId="{35493059-D9C4-41BF-BBCC-67656FEA0D73}" destId="{E7D2D1D2-36BB-480D-9074-C1E76B585602}" srcOrd="2" destOrd="0" parTransId="{36BE8B16-41E4-43D6-819A-A2EEFA0160E2}" sibTransId="{8A50D0C2-933F-40D6-BCED-B869A32DB9ED}"/>
    <dgm:cxn modelId="{85F4BDCA-1637-49CD-94A5-EE91219A6450}" type="presOf" srcId="{DBE50445-95D4-437F-966A-2C31B91207C9}" destId="{E7490A5B-DAE0-4152-96C3-9446FAA7CCA9}" srcOrd="0" destOrd="1" presId="urn:microsoft.com/office/officeart/2005/8/layout/vList5"/>
    <dgm:cxn modelId="{035B87F5-ED9E-46A2-90A2-38D6783EC98F}" srcId="{35493059-D9C4-41BF-BBCC-67656FEA0D73}" destId="{5CF106BC-84D6-4716-AA1C-B12959CC8135}" srcOrd="3" destOrd="0" parTransId="{C3517CF4-F95D-4F12-8071-4076A0828ADC}" sibTransId="{628D8613-6FD0-4811-AFF7-779169627756}"/>
    <dgm:cxn modelId="{93C1EB18-9C5C-466E-B5DC-6FC2336F4D37}" srcId="{82757AAC-D88F-4CD3-ACC2-BDF14F1A2CA8}" destId="{B66D3B29-906C-4D4D-B635-4C7BBDB744E0}" srcOrd="1" destOrd="0" parTransId="{2CC57D45-2B18-4632-9723-E626CBE9E7E4}" sibTransId="{C395DDCA-EB8C-4002-8CDA-6BDD373B3935}"/>
    <dgm:cxn modelId="{30FDD659-0472-401B-95E6-9365DD7C028E}" type="presOf" srcId="{9ECE95CD-31E4-4E57-8ACD-E26910CA34D8}" destId="{E7490A5B-DAE0-4152-96C3-9446FAA7CCA9}" srcOrd="0" destOrd="3" presId="urn:microsoft.com/office/officeart/2005/8/layout/vList5"/>
    <dgm:cxn modelId="{BB0377F7-4510-403B-A37B-F00C9CEC6293}" type="presOf" srcId="{82757AAC-D88F-4CD3-ACC2-BDF14F1A2CA8}" destId="{0509A21C-CE53-4F77-B3EC-A09F50AEB028}" srcOrd="0" destOrd="0" presId="urn:microsoft.com/office/officeart/2005/8/layout/vList5"/>
    <dgm:cxn modelId="{0E29CEA1-5820-4471-BEFB-24C279F588AC}" type="presOf" srcId="{02141650-725B-44CB-A54E-36FEC0DAA709}" destId="{B977F9C8-4A7D-4FC5-99F8-D760A4B2EC6E}" srcOrd="0" destOrd="1" presId="urn:microsoft.com/office/officeart/2005/8/layout/vList5"/>
    <dgm:cxn modelId="{D2B72D13-A70B-454E-9FCE-F0A39850B519}" type="presOf" srcId="{098278D3-530D-4BA2-ACD9-3EE0E4FC467C}" destId="{2ABEEEA3-0698-4DDC-A38E-86B98C48671D}" srcOrd="0" destOrd="2" presId="urn:microsoft.com/office/officeart/2005/8/layout/vList5"/>
    <dgm:cxn modelId="{4DDDE934-2584-41FC-BAB5-6CEF2026DE02}" type="presOf" srcId="{82926FDB-233F-4E87-A554-FD1781200DE1}" destId="{91065D46-81AE-415C-A40F-4C904C623ABF}" srcOrd="0" destOrd="0" presId="urn:microsoft.com/office/officeart/2005/8/layout/vList5"/>
    <dgm:cxn modelId="{69AEB0FA-B75C-4194-A021-55F7584142AE}" srcId="{82926FDB-233F-4E87-A554-FD1781200DE1}" destId="{35493059-D9C4-41BF-BBCC-67656FEA0D73}" srcOrd="2" destOrd="0" parTransId="{DC364709-0644-4DCA-9333-F2DEE2A56E31}" sibTransId="{5C28665F-AFFE-4CA1-B20D-1D9C4FA4AC24}"/>
    <dgm:cxn modelId="{162634D2-62B1-4415-BCF0-CD24F4231C1A}" type="presOf" srcId="{2C9AC9F5-CDF3-4FC6-A13E-5360F326DD33}" destId="{A3D0B29B-EC63-45D1-9C8E-5B2793A951F0}" srcOrd="0" destOrd="0" presId="urn:microsoft.com/office/officeart/2005/8/layout/vList5"/>
    <dgm:cxn modelId="{B88BB925-8EC0-4490-9083-E7728D487008}" type="presOf" srcId="{35493059-D9C4-41BF-BBCC-67656FEA0D73}" destId="{DE14AC83-BE5D-4C15-97F9-FD3A49B3C15E}" srcOrd="0" destOrd="0" presId="urn:microsoft.com/office/officeart/2005/8/layout/vList5"/>
    <dgm:cxn modelId="{082B0536-DBB4-4715-9E72-160A0B47CD2A}" type="presOf" srcId="{09E6E4CC-4293-4173-8E98-55D758FF1D08}" destId="{B977F9C8-4A7D-4FC5-99F8-D760A4B2EC6E}" srcOrd="0" destOrd="0" presId="urn:microsoft.com/office/officeart/2005/8/layout/vList5"/>
    <dgm:cxn modelId="{2AFC43A4-67EF-4505-A469-0E323AA1CE6A}" srcId="{2C9AC9F5-CDF3-4FC6-A13E-5360F326DD33}" destId="{BC726070-86A5-4C15-A9A2-84A29E0D882E}" srcOrd="4" destOrd="0" parTransId="{F0509CBA-22BA-4732-BE40-551B13420C86}" sibTransId="{27BB4DE0-68FE-4464-841C-99BA0B86C936}"/>
    <dgm:cxn modelId="{F32A67B6-15AA-452D-A77D-BA8E7F77944B}" srcId="{35493059-D9C4-41BF-BBCC-67656FEA0D73}" destId="{09E6E4CC-4293-4173-8E98-55D758FF1D08}" srcOrd="0" destOrd="0" parTransId="{45FCF7A7-480C-4A79-A060-60E116C039F6}" sibTransId="{3D33C8CF-10BA-48F6-BC43-FF009D22B1A3}"/>
    <dgm:cxn modelId="{7C44E5DC-E1E4-491B-9107-E112579E5C3F}" srcId="{82757AAC-D88F-4CD3-ACC2-BDF14F1A2CA8}" destId="{098278D3-530D-4BA2-ACD9-3EE0E4FC467C}" srcOrd="2" destOrd="0" parTransId="{BEDA33CD-2790-4583-AA88-3A5006F25AB4}" sibTransId="{D333B819-3D78-482E-8D51-B1FE932BF323}"/>
    <dgm:cxn modelId="{FCFDAA22-A6FD-4912-9263-B49CEBC8BA3B}" srcId="{2C9AC9F5-CDF3-4FC6-A13E-5360F326DD33}" destId="{DBE50445-95D4-437F-966A-2C31B91207C9}" srcOrd="1" destOrd="0" parTransId="{1E993DE7-88DE-41B3-A0B6-343903B4F542}" sibTransId="{D54D1AD4-3362-4A1A-8637-D93956E3CF80}"/>
    <dgm:cxn modelId="{97A6FE11-667C-49FB-AD10-0D892B633707}" type="presParOf" srcId="{91065D46-81AE-415C-A40F-4C904C623ABF}" destId="{E96BDE85-5049-439A-8C67-1493212BDA71}" srcOrd="0" destOrd="0" presId="urn:microsoft.com/office/officeart/2005/8/layout/vList5"/>
    <dgm:cxn modelId="{BE4873BA-FE09-4224-AF4A-6DB2D282E431}" type="presParOf" srcId="{E96BDE85-5049-439A-8C67-1493212BDA71}" destId="{0509A21C-CE53-4F77-B3EC-A09F50AEB028}" srcOrd="0" destOrd="0" presId="urn:microsoft.com/office/officeart/2005/8/layout/vList5"/>
    <dgm:cxn modelId="{B0E4D634-2F81-46C2-A4C4-868D2F5CCB8B}" type="presParOf" srcId="{E96BDE85-5049-439A-8C67-1493212BDA71}" destId="{2ABEEEA3-0698-4DDC-A38E-86B98C48671D}" srcOrd="1" destOrd="0" presId="urn:microsoft.com/office/officeart/2005/8/layout/vList5"/>
    <dgm:cxn modelId="{5763BC93-EC5F-4936-B23D-24AAA0EB222E}" type="presParOf" srcId="{91065D46-81AE-415C-A40F-4C904C623ABF}" destId="{77FE07A2-8EAA-4B2B-9ED4-4ACC3B69EA7B}" srcOrd="1" destOrd="0" presId="urn:microsoft.com/office/officeart/2005/8/layout/vList5"/>
    <dgm:cxn modelId="{E45C26F3-7D85-4F07-89A5-A87092E294D9}" type="presParOf" srcId="{91065D46-81AE-415C-A40F-4C904C623ABF}" destId="{52FE268C-EC15-4C0D-820C-2C525C443C65}" srcOrd="2" destOrd="0" presId="urn:microsoft.com/office/officeart/2005/8/layout/vList5"/>
    <dgm:cxn modelId="{350D8FD5-4C84-4F38-BEF6-01E7B793C96F}" type="presParOf" srcId="{52FE268C-EC15-4C0D-820C-2C525C443C65}" destId="{A3D0B29B-EC63-45D1-9C8E-5B2793A951F0}" srcOrd="0" destOrd="0" presId="urn:microsoft.com/office/officeart/2005/8/layout/vList5"/>
    <dgm:cxn modelId="{1C9CB4DA-962E-4C83-A64D-F2559C4CDFDD}" type="presParOf" srcId="{52FE268C-EC15-4C0D-820C-2C525C443C65}" destId="{E7490A5B-DAE0-4152-96C3-9446FAA7CCA9}" srcOrd="1" destOrd="0" presId="urn:microsoft.com/office/officeart/2005/8/layout/vList5"/>
    <dgm:cxn modelId="{B775EC8F-715D-40CC-91E7-D70A760564B2}" type="presParOf" srcId="{91065D46-81AE-415C-A40F-4C904C623ABF}" destId="{1CCA15EC-3D2A-4F02-937D-0D7C6E3752F6}" srcOrd="3" destOrd="0" presId="urn:microsoft.com/office/officeart/2005/8/layout/vList5"/>
    <dgm:cxn modelId="{7C019136-76DB-4B3F-8AE0-C8DCD910482B}" type="presParOf" srcId="{91065D46-81AE-415C-A40F-4C904C623ABF}" destId="{64249BB4-9314-4F12-9850-53D218B0A27C}" srcOrd="4" destOrd="0" presId="urn:microsoft.com/office/officeart/2005/8/layout/vList5"/>
    <dgm:cxn modelId="{98A888A8-02C9-4C40-86FA-892C723C7CE9}" type="presParOf" srcId="{64249BB4-9314-4F12-9850-53D218B0A27C}" destId="{DE14AC83-BE5D-4C15-97F9-FD3A49B3C15E}" srcOrd="0" destOrd="0" presId="urn:microsoft.com/office/officeart/2005/8/layout/vList5"/>
    <dgm:cxn modelId="{EC6114B8-915F-4491-9DD1-7DEB8779FD78}" type="presParOf" srcId="{64249BB4-9314-4F12-9850-53D218B0A27C}" destId="{B977F9C8-4A7D-4FC5-99F8-D760A4B2EC6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926FDB-233F-4E87-A554-FD1781200DE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ru-RU"/>
        </a:p>
      </dgm:t>
    </dgm:pt>
    <dgm:pt modelId="{82757AAC-D88F-4CD3-ACC2-BDF14F1A2CA8}">
      <dgm:prSet phldrT="[Текст]"/>
      <dgm:spPr/>
      <dgm:t>
        <a:bodyPr/>
        <a:lstStyle/>
        <a:p>
          <a:r>
            <a:rPr lang="ru-RU" b="1" dirty="0" smtClean="0">
              <a:solidFill>
                <a:srgbClr val="000066"/>
              </a:solidFill>
            </a:rPr>
            <a:t>Создание условий для предметно-развивающей среды в ДОУ</a:t>
          </a:r>
          <a:endParaRPr lang="ru-RU" b="1" dirty="0">
            <a:solidFill>
              <a:srgbClr val="000066"/>
            </a:solidFill>
          </a:endParaRPr>
        </a:p>
      </dgm:t>
    </dgm:pt>
    <dgm:pt modelId="{752476F3-225D-43AE-99FF-D00FD0A9AFE7}" type="parTrans" cxnId="{42E06299-7E0D-4551-B3B8-073BA9B91460}">
      <dgm:prSet/>
      <dgm:spPr/>
      <dgm:t>
        <a:bodyPr/>
        <a:lstStyle/>
        <a:p>
          <a:endParaRPr lang="ru-RU"/>
        </a:p>
      </dgm:t>
    </dgm:pt>
    <dgm:pt modelId="{0C93762D-DEE1-4611-AC7B-2FCB56F6AD5E}" type="sibTrans" cxnId="{42E06299-7E0D-4551-B3B8-073BA9B91460}">
      <dgm:prSet/>
      <dgm:spPr/>
      <dgm:t>
        <a:bodyPr/>
        <a:lstStyle/>
        <a:p>
          <a:endParaRPr lang="ru-RU"/>
        </a:p>
      </dgm:t>
    </dgm:pt>
    <dgm:pt modelId="{D8E040BD-8CD4-415F-8EF6-5025EA794397}">
      <dgm:prSet phldrT="[Текст]" custT="1"/>
      <dgm:spPr/>
      <dgm:t>
        <a:bodyPr/>
        <a:lstStyle/>
        <a:p>
          <a:r>
            <a:rPr lang="ru-RU" sz="1600" dirty="0" smtClean="0"/>
            <a:t>Развитие материально-технической базы ДОУ</a:t>
          </a:r>
          <a:endParaRPr lang="ru-RU" sz="1600" dirty="0"/>
        </a:p>
      </dgm:t>
    </dgm:pt>
    <dgm:pt modelId="{50BD5B76-A74F-4DC9-A1A0-C6A944EE1765}" type="parTrans" cxnId="{5FC8DF9D-EA9F-413F-B8E2-968860389A9A}">
      <dgm:prSet/>
      <dgm:spPr/>
      <dgm:t>
        <a:bodyPr/>
        <a:lstStyle/>
        <a:p>
          <a:endParaRPr lang="ru-RU"/>
        </a:p>
      </dgm:t>
    </dgm:pt>
    <dgm:pt modelId="{0C37FC5D-8735-40E3-97A6-7CD18885D61B}" type="sibTrans" cxnId="{5FC8DF9D-EA9F-413F-B8E2-968860389A9A}">
      <dgm:prSet/>
      <dgm:spPr/>
      <dgm:t>
        <a:bodyPr/>
        <a:lstStyle/>
        <a:p>
          <a:endParaRPr lang="ru-RU"/>
        </a:p>
      </dgm:t>
    </dgm:pt>
    <dgm:pt modelId="{2C9AC9F5-CDF3-4FC6-A13E-5360F326DD33}">
      <dgm:prSet phldrT="[Текст]"/>
      <dgm:spPr/>
      <dgm:t>
        <a:bodyPr/>
        <a:lstStyle/>
        <a:p>
          <a:r>
            <a:rPr lang="ru-RU" b="1" dirty="0" smtClean="0">
              <a:solidFill>
                <a:srgbClr val="000066"/>
              </a:solidFill>
            </a:rPr>
            <a:t>Отсутствие возможности реализации ДО в  населенных пунктах , где нет ОО (</a:t>
          </a:r>
          <a:r>
            <a:rPr lang="ru-RU" b="1" dirty="0" err="1" smtClean="0">
              <a:solidFill>
                <a:srgbClr val="000066"/>
              </a:solidFill>
            </a:rPr>
            <a:t>Челва</a:t>
          </a:r>
          <a:r>
            <a:rPr lang="ru-RU" b="1" dirty="0" smtClean="0">
              <a:solidFill>
                <a:srgbClr val="000066"/>
              </a:solidFill>
            </a:rPr>
            <a:t>, </a:t>
          </a:r>
          <a:r>
            <a:rPr lang="ru-RU" b="1" dirty="0" err="1" smtClean="0">
              <a:solidFill>
                <a:srgbClr val="000066"/>
              </a:solidFill>
            </a:rPr>
            <a:t>Бор-Ленва</a:t>
          </a:r>
          <a:r>
            <a:rPr lang="ru-RU" b="1" dirty="0" smtClean="0">
              <a:solidFill>
                <a:srgbClr val="000066"/>
              </a:solidFill>
            </a:rPr>
            <a:t>, Таборы, </a:t>
          </a:r>
          <a:r>
            <a:rPr lang="ru-RU" b="1" dirty="0" err="1" smtClean="0">
              <a:solidFill>
                <a:srgbClr val="000066"/>
              </a:solidFill>
            </a:rPr>
            <a:t>Ветляны</a:t>
          </a:r>
          <a:r>
            <a:rPr lang="ru-RU" b="1" dirty="0" smtClean="0">
              <a:solidFill>
                <a:srgbClr val="000066"/>
              </a:solidFill>
            </a:rPr>
            <a:t>)</a:t>
          </a:r>
          <a:endParaRPr lang="ru-RU" b="1" dirty="0">
            <a:solidFill>
              <a:srgbClr val="000066"/>
            </a:solidFill>
          </a:endParaRPr>
        </a:p>
      </dgm:t>
    </dgm:pt>
    <dgm:pt modelId="{2CD72297-C2D6-4523-95BE-AF465221A0A8}" type="parTrans" cxnId="{C43F8733-231E-47D9-B4D5-76B79458F6B5}">
      <dgm:prSet/>
      <dgm:spPr/>
      <dgm:t>
        <a:bodyPr/>
        <a:lstStyle/>
        <a:p>
          <a:endParaRPr lang="ru-RU"/>
        </a:p>
      </dgm:t>
    </dgm:pt>
    <dgm:pt modelId="{73351931-0749-4E01-AF06-1D922718C02B}" type="sibTrans" cxnId="{C43F8733-231E-47D9-B4D5-76B79458F6B5}">
      <dgm:prSet/>
      <dgm:spPr/>
      <dgm:t>
        <a:bodyPr/>
        <a:lstStyle/>
        <a:p>
          <a:endParaRPr lang="ru-RU"/>
        </a:p>
      </dgm:t>
    </dgm:pt>
    <dgm:pt modelId="{002128D4-9FB6-4F1A-9A40-63AF596DC3F1}">
      <dgm:prSet phldrT="[Текст]" custT="1"/>
      <dgm:spPr/>
      <dgm:t>
        <a:bodyPr/>
        <a:lstStyle/>
        <a:p>
          <a:r>
            <a:rPr lang="ru-RU" sz="1600" dirty="0" smtClean="0"/>
            <a:t>Создание условий для реализации  </a:t>
          </a:r>
          <a:r>
            <a:rPr lang="ru-RU" sz="1600" dirty="0" smtClean="0"/>
            <a:t>краевого проекта </a:t>
          </a:r>
          <a:r>
            <a:rPr lang="ru-RU" sz="1600" dirty="0" smtClean="0"/>
            <a:t>«Выездной воспитатель</a:t>
          </a:r>
          <a:r>
            <a:rPr lang="ru-RU" sz="1600" dirty="0" smtClean="0">
              <a:solidFill>
                <a:schemeClr val="tx1"/>
              </a:solidFill>
            </a:rPr>
            <a:t>» </a:t>
          </a:r>
          <a:endParaRPr lang="ru-RU" sz="1600" dirty="0">
            <a:solidFill>
              <a:schemeClr val="tx1"/>
            </a:solidFill>
          </a:endParaRPr>
        </a:p>
      </dgm:t>
    </dgm:pt>
    <dgm:pt modelId="{8D50E6B9-5E62-46B7-B680-CBEBFC33B0F3}" type="parTrans" cxnId="{BF82881A-3530-4889-9BE9-54BB2B6898FC}">
      <dgm:prSet/>
      <dgm:spPr/>
      <dgm:t>
        <a:bodyPr/>
        <a:lstStyle/>
        <a:p>
          <a:endParaRPr lang="ru-RU"/>
        </a:p>
      </dgm:t>
    </dgm:pt>
    <dgm:pt modelId="{5348257D-A7D1-4BD4-A169-531AA5C60EF0}" type="sibTrans" cxnId="{BF82881A-3530-4889-9BE9-54BB2B6898FC}">
      <dgm:prSet/>
      <dgm:spPr/>
      <dgm:t>
        <a:bodyPr/>
        <a:lstStyle/>
        <a:p>
          <a:endParaRPr lang="ru-RU"/>
        </a:p>
      </dgm:t>
    </dgm:pt>
    <dgm:pt modelId="{43D04ACD-275B-4F49-85A6-720691E48861}">
      <dgm:prSet phldrT="[Текст]"/>
      <dgm:spPr/>
      <dgm:t>
        <a:bodyPr/>
        <a:lstStyle/>
        <a:p>
          <a:r>
            <a:rPr lang="ru-RU" b="1" dirty="0" smtClean="0">
              <a:solidFill>
                <a:srgbClr val="000066"/>
              </a:solidFill>
            </a:rPr>
            <a:t>Развитие информатизации системы образования</a:t>
          </a:r>
          <a:endParaRPr lang="ru-RU" b="1" dirty="0">
            <a:solidFill>
              <a:srgbClr val="000066"/>
            </a:solidFill>
          </a:endParaRPr>
        </a:p>
      </dgm:t>
    </dgm:pt>
    <dgm:pt modelId="{D3CC8D3A-981B-4F95-AC89-0EF802557434}" type="parTrans" cxnId="{00F3CB6B-80D6-4A5E-BE06-417F2568E8B9}">
      <dgm:prSet/>
      <dgm:spPr/>
      <dgm:t>
        <a:bodyPr/>
        <a:lstStyle/>
        <a:p>
          <a:endParaRPr lang="ru-RU"/>
        </a:p>
      </dgm:t>
    </dgm:pt>
    <dgm:pt modelId="{8BEC8E9A-BFCD-4D10-B64B-B6B294874603}" type="sibTrans" cxnId="{00F3CB6B-80D6-4A5E-BE06-417F2568E8B9}">
      <dgm:prSet/>
      <dgm:spPr/>
      <dgm:t>
        <a:bodyPr/>
        <a:lstStyle/>
        <a:p>
          <a:endParaRPr lang="ru-RU"/>
        </a:p>
      </dgm:t>
    </dgm:pt>
    <dgm:pt modelId="{84B05BBC-4A12-4D8E-9501-06DBD17305BD}">
      <dgm:prSet phldrT="[Текст]" custT="1"/>
      <dgm:spPr/>
      <dgm:t>
        <a:bodyPr/>
        <a:lstStyle/>
        <a:p>
          <a:r>
            <a:rPr lang="ru-RU" sz="1600" dirty="0" smtClean="0"/>
            <a:t>Обеспечение высокоскоростного Интернета (Мониторинги, ВПР, Электронная школа и др.)</a:t>
          </a:r>
          <a:endParaRPr lang="ru-RU" sz="1600" dirty="0"/>
        </a:p>
      </dgm:t>
    </dgm:pt>
    <dgm:pt modelId="{1B33FA21-A730-484D-8ED4-29ADD17716F4}" type="parTrans" cxnId="{853EDAC0-7AEC-4B87-A55D-E1EE6AF382E4}">
      <dgm:prSet/>
      <dgm:spPr/>
      <dgm:t>
        <a:bodyPr/>
        <a:lstStyle/>
        <a:p>
          <a:endParaRPr lang="ru-RU"/>
        </a:p>
      </dgm:t>
    </dgm:pt>
    <dgm:pt modelId="{7983CDE0-0C0E-48E5-B6DC-482AF8817555}" type="sibTrans" cxnId="{853EDAC0-7AEC-4B87-A55D-E1EE6AF382E4}">
      <dgm:prSet/>
      <dgm:spPr/>
      <dgm:t>
        <a:bodyPr/>
        <a:lstStyle/>
        <a:p>
          <a:endParaRPr lang="ru-RU"/>
        </a:p>
      </dgm:t>
    </dgm:pt>
    <dgm:pt modelId="{82D92571-36AB-47E4-BD9E-81156758090C}">
      <dgm:prSet phldrT="[Текст]" custT="1"/>
      <dgm:spPr/>
      <dgm:t>
        <a:bodyPr/>
        <a:lstStyle/>
        <a:p>
          <a:r>
            <a:rPr lang="ru-RU" sz="1600" dirty="0" smtClean="0"/>
            <a:t>Реализация проекта «Электронная школа»</a:t>
          </a:r>
          <a:endParaRPr lang="ru-RU" sz="1600" dirty="0"/>
        </a:p>
      </dgm:t>
    </dgm:pt>
    <dgm:pt modelId="{829B7B88-1FD2-4524-B9EA-B357398EE6E4}" type="parTrans" cxnId="{8A50DC2A-5132-4E12-A5C1-C58CAF0E643B}">
      <dgm:prSet/>
      <dgm:spPr/>
      <dgm:t>
        <a:bodyPr/>
        <a:lstStyle/>
        <a:p>
          <a:endParaRPr lang="ru-RU"/>
        </a:p>
      </dgm:t>
    </dgm:pt>
    <dgm:pt modelId="{6C5A3027-91AD-4030-9643-19157A17DC21}" type="sibTrans" cxnId="{8A50DC2A-5132-4E12-A5C1-C58CAF0E643B}">
      <dgm:prSet/>
      <dgm:spPr/>
      <dgm:t>
        <a:bodyPr/>
        <a:lstStyle/>
        <a:p>
          <a:endParaRPr lang="ru-RU"/>
        </a:p>
      </dgm:t>
    </dgm:pt>
    <dgm:pt modelId="{1A9CC595-6D49-4773-9F04-0D10C191F7ED}">
      <dgm:prSet phldrT="[Текст]" custT="1"/>
      <dgm:spPr/>
      <dgm:t>
        <a:bodyPr/>
        <a:lstStyle/>
        <a:p>
          <a:r>
            <a:rPr lang="ru-RU" sz="1600" dirty="0" smtClean="0"/>
            <a:t>Обновление  материально-технической базы ОО </a:t>
          </a:r>
          <a:endParaRPr lang="ru-RU" sz="1600" dirty="0"/>
        </a:p>
      </dgm:t>
    </dgm:pt>
    <dgm:pt modelId="{A4C1D8D7-0294-4E7D-BAD9-8FD12F7F92A9}" type="parTrans" cxnId="{F3FD97D7-BE94-48A4-9C7E-5EBBD7C25370}">
      <dgm:prSet/>
      <dgm:spPr/>
      <dgm:t>
        <a:bodyPr/>
        <a:lstStyle/>
        <a:p>
          <a:endParaRPr lang="ru-RU"/>
        </a:p>
      </dgm:t>
    </dgm:pt>
    <dgm:pt modelId="{54D5059D-6180-48B8-B0ED-5E7DF643EC6B}" type="sibTrans" cxnId="{F3FD97D7-BE94-48A4-9C7E-5EBBD7C25370}">
      <dgm:prSet/>
      <dgm:spPr/>
      <dgm:t>
        <a:bodyPr/>
        <a:lstStyle/>
        <a:p>
          <a:endParaRPr lang="ru-RU"/>
        </a:p>
      </dgm:t>
    </dgm:pt>
    <dgm:pt modelId="{9EFA841D-B584-4F5D-BA30-D84299BCCD27}">
      <dgm:prSet phldrT="[Текст]" custT="1"/>
      <dgm:spPr/>
      <dgm:t>
        <a:bodyPr/>
        <a:lstStyle/>
        <a:p>
          <a:r>
            <a:rPr lang="ru-RU" sz="1600" dirty="0" smtClean="0"/>
            <a:t>Переход на использование ЭФУ  (электронные учебники)</a:t>
          </a:r>
          <a:endParaRPr lang="ru-RU" sz="1600" dirty="0"/>
        </a:p>
      </dgm:t>
    </dgm:pt>
    <dgm:pt modelId="{76A1CC81-C2CA-40DC-B33B-3B8867D0B669}" type="parTrans" cxnId="{2E323010-F7BA-4EA4-A14B-382BEE64778F}">
      <dgm:prSet/>
      <dgm:spPr/>
      <dgm:t>
        <a:bodyPr/>
        <a:lstStyle/>
        <a:p>
          <a:endParaRPr lang="ru-RU"/>
        </a:p>
      </dgm:t>
    </dgm:pt>
    <dgm:pt modelId="{C1AF6F0F-17A0-46BF-91E7-F35F88B8E530}" type="sibTrans" cxnId="{2E323010-F7BA-4EA4-A14B-382BEE64778F}">
      <dgm:prSet/>
      <dgm:spPr/>
      <dgm:t>
        <a:bodyPr/>
        <a:lstStyle/>
        <a:p>
          <a:endParaRPr lang="ru-RU"/>
        </a:p>
      </dgm:t>
    </dgm:pt>
    <dgm:pt modelId="{7DAFA59A-EEBF-44B3-ACB1-3E6DF55B3D4A}">
      <dgm:prSet phldrT="[Текст]" custT="1"/>
      <dgm:spPr/>
      <dgm:t>
        <a:bodyPr/>
        <a:lstStyle/>
        <a:p>
          <a:r>
            <a:rPr lang="ru-RU" sz="1600" dirty="0" smtClean="0"/>
            <a:t>Создание библиотечно-информационных центров в школах</a:t>
          </a:r>
          <a:endParaRPr lang="ru-RU" sz="1600" dirty="0"/>
        </a:p>
      </dgm:t>
    </dgm:pt>
    <dgm:pt modelId="{C6669375-1209-49B2-8832-E1D31A0AF7D7}" type="parTrans" cxnId="{D10E5808-8BAE-4235-9C43-A049FBAE1245}">
      <dgm:prSet/>
      <dgm:spPr/>
      <dgm:t>
        <a:bodyPr/>
        <a:lstStyle/>
        <a:p>
          <a:endParaRPr lang="ru-RU"/>
        </a:p>
      </dgm:t>
    </dgm:pt>
    <dgm:pt modelId="{7C80995F-5AEB-48BB-BE71-BDEFF00C03AC}" type="sibTrans" cxnId="{D10E5808-8BAE-4235-9C43-A049FBAE1245}">
      <dgm:prSet/>
      <dgm:spPr/>
      <dgm:t>
        <a:bodyPr/>
        <a:lstStyle/>
        <a:p>
          <a:endParaRPr lang="ru-RU"/>
        </a:p>
      </dgm:t>
    </dgm:pt>
    <dgm:pt modelId="{91065D46-81AE-415C-A40F-4C904C623ABF}" type="pres">
      <dgm:prSet presAssocID="{82926FDB-233F-4E87-A554-FD1781200DE1}" presName="Name0" presStyleCnt="0">
        <dgm:presLayoutVars>
          <dgm:dir/>
          <dgm:animLvl val="lvl"/>
          <dgm:resizeHandles val="exact"/>
        </dgm:presLayoutVars>
      </dgm:prSet>
      <dgm:spPr/>
      <dgm:t>
        <a:bodyPr/>
        <a:lstStyle/>
        <a:p>
          <a:endParaRPr lang="ru-RU"/>
        </a:p>
      </dgm:t>
    </dgm:pt>
    <dgm:pt modelId="{E96BDE85-5049-439A-8C67-1493212BDA71}" type="pres">
      <dgm:prSet presAssocID="{82757AAC-D88F-4CD3-ACC2-BDF14F1A2CA8}" presName="linNode" presStyleCnt="0"/>
      <dgm:spPr/>
    </dgm:pt>
    <dgm:pt modelId="{0509A21C-CE53-4F77-B3EC-A09F50AEB028}" type="pres">
      <dgm:prSet presAssocID="{82757AAC-D88F-4CD3-ACC2-BDF14F1A2CA8}" presName="parentText" presStyleLbl="node1" presStyleIdx="0" presStyleCnt="3">
        <dgm:presLayoutVars>
          <dgm:chMax val="1"/>
          <dgm:bulletEnabled val="1"/>
        </dgm:presLayoutVars>
      </dgm:prSet>
      <dgm:spPr/>
      <dgm:t>
        <a:bodyPr/>
        <a:lstStyle/>
        <a:p>
          <a:endParaRPr lang="ru-RU"/>
        </a:p>
      </dgm:t>
    </dgm:pt>
    <dgm:pt modelId="{2ABEEEA3-0698-4DDC-A38E-86B98C48671D}" type="pres">
      <dgm:prSet presAssocID="{82757AAC-D88F-4CD3-ACC2-BDF14F1A2CA8}" presName="descendantText" presStyleLbl="alignAccFollowNode1" presStyleIdx="0" presStyleCnt="3" custScaleY="122291">
        <dgm:presLayoutVars>
          <dgm:bulletEnabled val="1"/>
        </dgm:presLayoutVars>
      </dgm:prSet>
      <dgm:spPr/>
      <dgm:t>
        <a:bodyPr/>
        <a:lstStyle/>
        <a:p>
          <a:endParaRPr lang="ru-RU"/>
        </a:p>
      </dgm:t>
    </dgm:pt>
    <dgm:pt modelId="{77FE07A2-8EAA-4B2B-9ED4-4ACC3B69EA7B}" type="pres">
      <dgm:prSet presAssocID="{0C93762D-DEE1-4611-AC7B-2FCB56F6AD5E}" presName="sp" presStyleCnt="0"/>
      <dgm:spPr/>
    </dgm:pt>
    <dgm:pt modelId="{52FE268C-EC15-4C0D-820C-2C525C443C65}" type="pres">
      <dgm:prSet presAssocID="{2C9AC9F5-CDF3-4FC6-A13E-5360F326DD33}" presName="linNode" presStyleCnt="0"/>
      <dgm:spPr/>
    </dgm:pt>
    <dgm:pt modelId="{A3D0B29B-EC63-45D1-9C8E-5B2793A951F0}" type="pres">
      <dgm:prSet presAssocID="{2C9AC9F5-CDF3-4FC6-A13E-5360F326DD33}" presName="parentText" presStyleLbl="node1" presStyleIdx="1" presStyleCnt="3">
        <dgm:presLayoutVars>
          <dgm:chMax val="1"/>
          <dgm:bulletEnabled val="1"/>
        </dgm:presLayoutVars>
      </dgm:prSet>
      <dgm:spPr/>
      <dgm:t>
        <a:bodyPr/>
        <a:lstStyle/>
        <a:p>
          <a:endParaRPr lang="ru-RU"/>
        </a:p>
      </dgm:t>
    </dgm:pt>
    <dgm:pt modelId="{E7490A5B-DAE0-4152-96C3-9446FAA7CCA9}" type="pres">
      <dgm:prSet presAssocID="{2C9AC9F5-CDF3-4FC6-A13E-5360F326DD33}" presName="descendantText" presStyleLbl="alignAccFollowNode1" presStyleIdx="1" presStyleCnt="3" custScaleY="122291">
        <dgm:presLayoutVars>
          <dgm:bulletEnabled val="1"/>
        </dgm:presLayoutVars>
      </dgm:prSet>
      <dgm:spPr/>
      <dgm:t>
        <a:bodyPr/>
        <a:lstStyle/>
        <a:p>
          <a:endParaRPr lang="ru-RU"/>
        </a:p>
      </dgm:t>
    </dgm:pt>
    <dgm:pt modelId="{1CCA15EC-3D2A-4F02-937D-0D7C6E3752F6}" type="pres">
      <dgm:prSet presAssocID="{73351931-0749-4E01-AF06-1D922718C02B}" presName="sp" presStyleCnt="0"/>
      <dgm:spPr/>
    </dgm:pt>
    <dgm:pt modelId="{D9723459-D419-454D-8B22-47FB02B6054A}" type="pres">
      <dgm:prSet presAssocID="{43D04ACD-275B-4F49-85A6-720691E48861}" presName="linNode" presStyleCnt="0"/>
      <dgm:spPr/>
    </dgm:pt>
    <dgm:pt modelId="{26581649-B572-4136-9D9B-4AB271412425}" type="pres">
      <dgm:prSet presAssocID="{43D04ACD-275B-4F49-85A6-720691E48861}" presName="parentText" presStyleLbl="node1" presStyleIdx="2" presStyleCnt="3" custLinFactNeighborX="-339" custLinFactNeighborY="-121">
        <dgm:presLayoutVars>
          <dgm:chMax val="1"/>
          <dgm:bulletEnabled val="1"/>
        </dgm:presLayoutVars>
      </dgm:prSet>
      <dgm:spPr/>
      <dgm:t>
        <a:bodyPr/>
        <a:lstStyle/>
        <a:p>
          <a:endParaRPr lang="ru-RU"/>
        </a:p>
      </dgm:t>
    </dgm:pt>
    <dgm:pt modelId="{840AE2DC-DB35-4C50-BEA8-5DE083225E11}" type="pres">
      <dgm:prSet presAssocID="{43D04ACD-275B-4F49-85A6-720691E48861}" presName="descendantText" presStyleLbl="alignAccFollowNode1" presStyleIdx="2" presStyleCnt="3" custScaleY="122291" custLinFactNeighborX="846" custLinFactNeighborY="1544">
        <dgm:presLayoutVars>
          <dgm:bulletEnabled val="1"/>
        </dgm:presLayoutVars>
      </dgm:prSet>
      <dgm:spPr/>
      <dgm:t>
        <a:bodyPr/>
        <a:lstStyle/>
        <a:p>
          <a:endParaRPr lang="ru-RU"/>
        </a:p>
      </dgm:t>
    </dgm:pt>
  </dgm:ptLst>
  <dgm:cxnLst>
    <dgm:cxn modelId="{9C2272B4-91FE-4BDD-90E4-A32202B5945E}" type="presOf" srcId="{1A9CC595-6D49-4773-9F04-0D10C191F7ED}" destId="{840AE2DC-DB35-4C50-BEA8-5DE083225E11}" srcOrd="0" destOrd="4" presId="urn:microsoft.com/office/officeart/2005/8/layout/vList5"/>
    <dgm:cxn modelId="{8A50DC2A-5132-4E12-A5C1-C58CAF0E643B}" srcId="{43D04ACD-275B-4F49-85A6-720691E48861}" destId="{82D92571-36AB-47E4-BD9E-81156758090C}" srcOrd="1" destOrd="0" parTransId="{829B7B88-1FD2-4524-B9EA-B357398EE6E4}" sibTransId="{6C5A3027-91AD-4030-9643-19157A17DC21}"/>
    <dgm:cxn modelId="{991577C3-148E-440A-9E7F-72ECDCACDB2D}" type="presOf" srcId="{002128D4-9FB6-4F1A-9A40-63AF596DC3F1}" destId="{E7490A5B-DAE0-4152-96C3-9446FAA7CCA9}" srcOrd="0" destOrd="0" presId="urn:microsoft.com/office/officeart/2005/8/layout/vList5"/>
    <dgm:cxn modelId="{484D3474-8A02-480A-8BB7-80DE898ED607}" type="presOf" srcId="{82926FDB-233F-4E87-A554-FD1781200DE1}" destId="{91065D46-81AE-415C-A40F-4C904C623ABF}" srcOrd="0" destOrd="0" presId="urn:microsoft.com/office/officeart/2005/8/layout/vList5"/>
    <dgm:cxn modelId="{086D2F09-2436-4FF5-990E-AA38591D929A}" type="presOf" srcId="{9EFA841D-B584-4F5D-BA30-D84299BCCD27}" destId="{840AE2DC-DB35-4C50-BEA8-5DE083225E11}" srcOrd="0" destOrd="2" presId="urn:microsoft.com/office/officeart/2005/8/layout/vList5"/>
    <dgm:cxn modelId="{2E323010-F7BA-4EA4-A14B-382BEE64778F}" srcId="{43D04ACD-275B-4F49-85A6-720691E48861}" destId="{9EFA841D-B584-4F5D-BA30-D84299BCCD27}" srcOrd="2" destOrd="0" parTransId="{76A1CC81-C2CA-40DC-B33B-3B8867D0B669}" sibTransId="{C1AF6F0F-17A0-46BF-91E7-F35F88B8E530}"/>
    <dgm:cxn modelId="{A99112D5-0CC9-4876-ABB2-427AF608486B}" type="presOf" srcId="{43D04ACD-275B-4F49-85A6-720691E48861}" destId="{26581649-B572-4136-9D9B-4AB271412425}" srcOrd="0" destOrd="0" presId="urn:microsoft.com/office/officeart/2005/8/layout/vList5"/>
    <dgm:cxn modelId="{5FC8DF9D-EA9F-413F-B8E2-968860389A9A}" srcId="{82757AAC-D88F-4CD3-ACC2-BDF14F1A2CA8}" destId="{D8E040BD-8CD4-415F-8EF6-5025EA794397}" srcOrd="0" destOrd="0" parTransId="{50BD5B76-A74F-4DC9-A1A0-C6A944EE1765}" sibTransId="{0C37FC5D-8735-40E3-97A6-7CD18885D61B}"/>
    <dgm:cxn modelId="{42E06299-7E0D-4551-B3B8-073BA9B91460}" srcId="{82926FDB-233F-4E87-A554-FD1781200DE1}" destId="{82757AAC-D88F-4CD3-ACC2-BDF14F1A2CA8}" srcOrd="0" destOrd="0" parTransId="{752476F3-225D-43AE-99FF-D00FD0A9AFE7}" sibTransId="{0C93762D-DEE1-4611-AC7B-2FCB56F6AD5E}"/>
    <dgm:cxn modelId="{00F3CB6B-80D6-4A5E-BE06-417F2568E8B9}" srcId="{82926FDB-233F-4E87-A554-FD1781200DE1}" destId="{43D04ACD-275B-4F49-85A6-720691E48861}" srcOrd="2" destOrd="0" parTransId="{D3CC8D3A-981B-4F95-AC89-0EF802557434}" sibTransId="{8BEC8E9A-BFCD-4D10-B64B-B6B294874603}"/>
    <dgm:cxn modelId="{B3F801DB-D32B-44A0-B365-F7456DB852AC}" type="presOf" srcId="{7DAFA59A-EEBF-44B3-ACB1-3E6DF55B3D4A}" destId="{840AE2DC-DB35-4C50-BEA8-5DE083225E11}" srcOrd="0" destOrd="3" presId="urn:microsoft.com/office/officeart/2005/8/layout/vList5"/>
    <dgm:cxn modelId="{853EDAC0-7AEC-4B87-A55D-E1EE6AF382E4}" srcId="{43D04ACD-275B-4F49-85A6-720691E48861}" destId="{84B05BBC-4A12-4D8E-9501-06DBD17305BD}" srcOrd="0" destOrd="0" parTransId="{1B33FA21-A730-484D-8ED4-29ADD17716F4}" sibTransId="{7983CDE0-0C0E-48E5-B6DC-482AF8817555}"/>
    <dgm:cxn modelId="{D6595D1A-9B59-40C3-A1A8-4E14574987D6}" type="presOf" srcId="{2C9AC9F5-CDF3-4FC6-A13E-5360F326DD33}" destId="{A3D0B29B-EC63-45D1-9C8E-5B2793A951F0}" srcOrd="0" destOrd="0" presId="urn:microsoft.com/office/officeart/2005/8/layout/vList5"/>
    <dgm:cxn modelId="{C27F9E75-7108-4CB8-86B3-D7F8DC55FEFB}" type="presOf" srcId="{D8E040BD-8CD4-415F-8EF6-5025EA794397}" destId="{2ABEEEA3-0698-4DDC-A38E-86B98C48671D}" srcOrd="0" destOrd="0" presId="urn:microsoft.com/office/officeart/2005/8/layout/vList5"/>
    <dgm:cxn modelId="{2A2AA5A8-8E6B-442B-8138-BFDF9F61B22F}" type="presOf" srcId="{82757AAC-D88F-4CD3-ACC2-BDF14F1A2CA8}" destId="{0509A21C-CE53-4F77-B3EC-A09F50AEB028}" srcOrd="0" destOrd="0" presId="urn:microsoft.com/office/officeart/2005/8/layout/vList5"/>
    <dgm:cxn modelId="{C43F8733-231E-47D9-B4D5-76B79458F6B5}" srcId="{82926FDB-233F-4E87-A554-FD1781200DE1}" destId="{2C9AC9F5-CDF3-4FC6-A13E-5360F326DD33}" srcOrd="1" destOrd="0" parTransId="{2CD72297-C2D6-4523-95BE-AF465221A0A8}" sibTransId="{73351931-0749-4E01-AF06-1D922718C02B}"/>
    <dgm:cxn modelId="{A8826591-2689-4AA5-AE9A-A2583F57F139}" type="presOf" srcId="{82D92571-36AB-47E4-BD9E-81156758090C}" destId="{840AE2DC-DB35-4C50-BEA8-5DE083225E11}" srcOrd="0" destOrd="1" presId="urn:microsoft.com/office/officeart/2005/8/layout/vList5"/>
    <dgm:cxn modelId="{F3FD97D7-BE94-48A4-9C7E-5EBBD7C25370}" srcId="{43D04ACD-275B-4F49-85A6-720691E48861}" destId="{1A9CC595-6D49-4773-9F04-0D10C191F7ED}" srcOrd="4" destOrd="0" parTransId="{A4C1D8D7-0294-4E7D-BAD9-8FD12F7F92A9}" sibTransId="{54D5059D-6180-48B8-B0ED-5E7DF643EC6B}"/>
    <dgm:cxn modelId="{95B4FA4B-AFDA-45D4-8100-E0C3DB724FDA}" type="presOf" srcId="{84B05BBC-4A12-4D8E-9501-06DBD17305BD}" destId="{840AE2DC-DB35-4C50-BEA8-5DE083225E11}" srcOrd="0" destOrd="0" presId="urn:microsoft.com/office/officeart/2005/8/layout/vList5"/>
    <dgm:cxn modelId="{BF82881A-3530-4889-9BE9-54BB2B6898FC}" srcId="{2C9AC9F5-CDF3-4FC6-A13E-5360F326DD33}" destId="{002128D4-9FB6-4F1A-9A40-63AF596DC3F1}" srcOrd="0" destOrd="0" parTransId="{8D50E6B9-5E62-46B7-B680-CBEBFC33B0F3}" sibTransId="{5348257D-A7D1-4BD4-A169-531AA5C60EF0}"/>
    <dgm:cxn modelId="{D10E5808-8BAE-4235-9C43-A049FBAE1245}" srcId="{43D04ACD-275B-4F49-85A6-720691E48861}" destId="{7DAFA59A-EEBF-44B3-ACB1-3E6DF55B3D4A}" srcOrd="3" destOrd="0" parTransId="{C6669375-1209-49B2-8832-E1D31A0AF7D7}" sibTransId="{7C80995F-5AEB-48BB-BE71-BDEFF00C03AC}"/>
    <dgm:cxn modelId="{F02B032C-33A2-41A9-A2D9-9D132DC333B7}" type="presParOf" srcId="{91065D46-81AE-415C-A40F-4C904C623ABF}" destId="{E96BDE85-5049-439A-8C67-1493212BDA71}" srcOrd="0" destOrd="0" presId="urn:microsoft.com/office/officeart/2005/8/layout/vList5"/>
    <dgm:cxn modelId="{F2EA005D-3438-4B34-9623-EA387CDA017A}" type="presParOf" srcId="{E96BDE85-5049-439A-8C67-1493212BDA71}" destId="{0509A21C-CE53-4F77-B3EC-A09F50AEB028}" srcOrd="0" destOrd="0" presId="urn:microsoft.com/office/officeart/2005/8/layout/vList5"/>
    <dgm:cxn modelId="{4102314F-8A29-4885-8B89-F53555BF06AA}" type="presParOf" srcId="{E96BDE85-5049-439A-8C67-1493212BDA71}" destId="{2ABEEEA3-0698-4DDC-A38E-86B98C48671D}" srcOrd="1" destOrd="0" presId="urn:microsoft.com/office/officeart/2005/8/layout/vList5"/>
    <dgm:cxn modelId="{94914273-FE65-4844-A6E4-7107DF66DED4}" type="presParOf" srcId="{91065D46-81AE-415C-A40F-4C904C623ABF}" destId="{77FE07A2-8EAA-4B2B-9ED4-4ACC3B69EA7B}" srcOrd="1" destOrd="0" presId="urn:microsoft.com/office/officeart/2005/8/layout/vList5"/>
    <dgm:cxn modelId="{CB25EF28-C8B8-4642-9AD4-F3E937D5042A}" type="presParOf" srcId="{91065D46-81AE-415C-A40F-4C904C623ABF}" destId="{52FE268C-EC15-4C0D-820C-2C525C443C65}" srcOrd="2" destOrd="0" presId="urn:microsoft.com/office/officeart/2005/8/layout/vList5"/>
    <dgm:cxn modelId="{AFB50ED3-9785-4595-853A-150CC8661DD9}" type="presParOf" srcId="{52FE268C-EC15-4C0D-820C-2C525C443C65}" destId="{A3D0B29B-EC63-45D1-9C8E-5B2793A951F0}" srcOrd="0" destOrd="0" presId="urn:microsoft.com/office/officeart/2005/8/layout/vList5"/>
    <dgm:cxn modelId="{ABB1DF39-DCBF-480D-950E-14B6888BA391}" type="presParOf" srcId="{52FE268C-EC15-4C0D-820C-2C525C443C65}" destId="{E7490A5B-DAE0-4152-96C3-9446FAA7CCA9}" srcOrd="1" destOrd="0" presId="urn:microsoft.com/office/officeart/2005/8/layout/vList5"/>
    <dgm:cxn modelId="{84503BB4-46EB-45C3-9A1E-AD5E086402C2}" type="presParOf" srcId="{91065D46-81AE-415C-A40F-4C904C623ABF}" destId="{1CCA15EC-3D2A-4F02-937D-0D7C6E3752F6}" srcOrd="3" destOrd="0" presId="urn:microsoft.com/office/officeart/2005/8/layout/vList5"/>
    <dgm:cxn modelId="{28535E76-15DB-4C0D-B1A2-AAB1C73ACE08}" type="presParOf" srcId="{91065D46-81AE-415C-A40F-4C904C623ABF}" destId="{D9723459-D419-454D-8B22-47FB02B6054A}" srcOrd="4" destOrd="0" presId="urn:microsoft.com/office/officeart/2005/8/layout/vList5"/>
    <dgm:cxn modelId="{52EA8F50-04D7-4644-B975-08FFB1667448}" type="presParOf" srcId="{D9723459-D419-454D-8B22-47FB02B6054A}" destId="{26581649-B572-4136-9D9B-4AB271412425}" srcOrd="0" destOrd="0" presId="urn:microsoft.com/office/officeart/2005/8/layout/vList5"/>
    <dgm:cxn modelId="{CA89C849-E40A-4AB4-B6A9-EA99BB399977}" type="presParOf" srcId="{D9723459-D419-454D-8B22-47FB02B6054A}" destId="{840AE2DC-DB35-4C50-BEA8-5DE083225E11}"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926FDB-233F-4E87-A554-FD1781200DE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ru-RU"/>
        </a:p>
      </dgm:t>
    </dgm:pt>
    <dgm:pt modelId="{2C9AC9F5-CDF3-4FC6-A13E-5360F326DD33}">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b="1" dirty="0" smtClean="0">
              <a:solidFill>
                <a:srgbClr val="002060"/>
              </a:solidFill>
            </a:rPr>
            <a:t>Создание условий для организации инклюзивного образования </a:t>
          </a:r>
        </a:p>
        <a:p>
          <a:pPr defTabSz="800100">
            <a:lnSpc>
              <a:spcPct val="90000"/>
            </a:lnSpc>
            <a:spcBef>
              <a:spcPct val="0"/>
            </a:spcBef>
            <a:spcAft>
              <a:spcPct val="35000"/>
            </a:spcAft>
          </a:pPr>
          <a:endParaRPr lang="ru-RU" b="1" dirty="0">
            <a:solidFill>
              <a:srgbClr val="002060"/>
            </a:solidFill>
          </a:endParaRPr>
        </a:p>
      </dgm:t>
    </dgm:pt>
    <dgm:pt modelId="{2CD72297-C2D6-4523-95BE-AF465221A0A8}" type="parTrans" cxnId="{C43F8733-231E-47D9-B4D5-76B79458F6B5}">
      <dgm:prSet/>
      <dgm:spPr/>
      <dgm:t>
        <a:bodyPr/>
        <a:lstStyle/>
        <a:p>
          <a:endParaRPr lang="ru-RU"/>
        </a:p>
      </dgm:t>
    </dgm:pt>
    <dgm:pt modelId="{73351931-0749-4E01-AF06-1D922718C02B}" type="sibTrans" cxnId="{C43F8733-231E-47D9-B4D5-76B79458F6B5}">
      <dgm:prSet/>
      <dgm:spPr/>
      <dgm:t>
        <a:bodyPr/>
        <a:lstStyle/>
        <a:p>
          <a:endParaRPr lang="ru-RU"/>
        </a:p>
      </dgm:t>
    </dgm:pt>
    <dgm:pt modelId="{E7F08DF3-E9AC-454C-B6AB-B42868A0163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000" b="1" dirty="0" smtClean="0">
              <a:solidFill>
                <a:srgbClr val="002060"/>
              </a:solidFill>
            </a:rPr>
            <a:t>Увеличение охвата обучающихся, занятых  дополнительным образованием</a:t>
          </a:r>
        </a:p>
        <a:p>
          <a:pPr defTabSz="711200">
            <a:lnSpc>
              <a:spcPct val="90000"/>
            </a:lnSpc>
            <a:spcBef>
              <a:spcPct val="0"/>
            </a:spcBef>
            <a:spcAft>
              <a:spcPct val="35000"/>
            </a:spcAft>
          </a:pPr>
          <a:endParaRPr lang="ru-RU" sz="1800" dirty="0"/>
        </a:p>
      </dgm:t>
    </dgm:pt>
    <dgm:pt modelId="{786A362A-CDDB-43A2-A991-3D951BA5CDE5}" type="parTrans" cxnId="{14E70D3E-DCC6-4653-8ED6-2D9E4A59782A}">
      <dgm:prSet/>
      <dgm:spPr/>
      <dgm:t>
        <a:bodyPr/>
        <a:lstStyle/>
        <a:p>
          <a:endParaRPr lang="ru-RU"/>
        </a:p>
      </dgm:t>
    </dgm:pt>
    <dgm:pt modelId="{3FA21886-A02C-4432-8926-EBB7E24F0821}" type="sibTrans" cxnId="{14E70D3E-DCC6-4653-8ED6-2D9E4A59782A}">
      <dgm:prSet/>
      <dgm:spPr/>
      <dgm:t>
        <a:bodyPr/>
        <a:lstStyle/>
        <a:p>
          <a:endParaRPr lang="ru-RU"/>
        </a:p>
      </dgm:t>
    </dgm:pt>
    <dgm:pt modelId="{3D45C2FA-78FD-4B7D-9B20-11A237372692}">
      <dgm:prSet custT="1"/>
      <dgm:spPr/>
      <dgm:t>
        <a:bodyPr/>
        <a:lstStyle/>
        <a:p>
          <a:r>
            <a:rPr lang="ru-RU" sz="1600" dirty="0" smtClean="0"/>
            <a:t>Создание условий для востребованных направлений </a:t>
          </a:r>
          <a:endParaRPr lang="ru-RU" sz="1600" dirty="0"/>
        </a:p>
      </dgm:t>
    </dgm:pt>
    <dgm:pt modelId="{05025C98-DBD0-4FFB-8A17-77076CC04001}" type="parTrans" cxnId="{3F523115-CD17-475C-909B-B4B082892FF4}">
      <dgm:prSet/>
      <dgm:spPr/>
      <dgm:t>
        <a:bodyPr/>
        <a:lstStyle/>
        <a:p>
          <a:endParaRPr lang="ru-RU"/>
        </a:p>
      </dgm:t>
    </dgm:pt>
    <dgm:pt modelId="{6CFFC508-61C2-46BB-82C2-B3A73C4E49B5}" type="sibTrans" cxnId="{3F523115-CD17-475C-909B-B4B082892FF4}">
      <dgm:prSet/>
      <dgm:spPr/>
      <dgm:t>
        <a:bodyPr/>
        <a:lstStyle/>
        <a:p>
          <a:endParaRPr lang="ru-RU"/>
        </a:p>
      </dgm:t>
    </dgm:pt>
    <dgm:pt modelId="{985EEFF4-3B18-498E-BE0A-C67C3A67CB93}">
      <dgm:prSet custT="1"/>
      <dgm:spPr/>
      <dgm:t>
        <a:bodyPr/>
        <a:lstStyle/>
        <a:p>
          <a:r>
            <a:rPr lang="ru-RU" sz="1600" dirty="0" smtClean="0"/>
            <a:t>Мониторинг </a:t>
          </a:r>
          <a:r>
            <a:rPr lang="ru-RU" sz="1600" dirty="0" err="1" smtClean="0"/>
            <a:t>востребованности</a:t>
          </a:r>
          <a:r>
            <a:rPr lang="ru-RU" sz="1600" dirty="0" smtClean="0"/>
            <a:t> </a:t>
          </a:r>
          <a:r>
            <a:rPr lang="ru-RU" sz="1600" dirty="0" smtClean="0"/>
            <a:t>УДО </a:t>
          </a:r>
          <a:r>
            <a:rPr lang="ru-RU" sz="1600" dirty="0" smtClean="0"/>
            <a:t>общественностью</a:t>
          </a:r>
        </a:p>
      </dgm:t>
    </dgm:pt>
    <dgm:pt modelId="{DE439A32-5B4B-436B-BA79-A8526D2C3FF6}" type="parTrans" cxnId="{DB2E187F-9C66-4F5D-97F5-80009EE4D866}">
      <dgm:prSet/>
      <dgm:spPr/>
      <dgm:t>
        <a:bodyPr/>
        <a:lstStyle/>
        <a:p>
          <a:endParaRPr lang="ru-RU"/>
        </a:p>
      </dgm:t>
    </dgm:pt>
    <dgm:pt modelId="{B6ABA6B4-5305-4EFE-9B24-02EE756543DE}" type="sibTrans" cxnId="{DB2E187F-9C66-4F5D-97F5-80009EE4D866}">
      <dgm:prSet/>
      <dgm:spPr/>
      <dgm:t>
        <a:bodyPr/>
        <a:lstStyle/>
        <a:p>
          <a:endParaRPr lang="ru-RU"/>
        </a:p>
      </dgm:t>
    </dgm:pt>
    <dgm:pt modelId="{7EDA9125-685A-4295-98ED-507A8446ADAC}">
      <dgm:prSet custT="1"/>
      <dgm:spPr/>
      <dgm:t>
        <a:bodyPr/>
        <a:lstStyle/>
        <a:p>
          <a:r>
            <a:rPr lang="ru-RU" sz="1600" dirty="0" smtClean="0"/>
            <a:t>Улучшение материально-технической базы УДО</a:t>
          </a:r>
          <a:endParaRPr lang="ru-RU" sz="1600" dirty="0"/>
        </a:p>
      </dgm:t>
    </dgm:pt>
    <dgm:pt modelId="{BC428E32-00D0-41F3-BA99-176F7E6A682C}" type="parTrans" cxnId="{4837D2C8-0738-40BE-89ED-EED4BDFF4E3F}">
      <dgm:prSet/>
      <dgm:spPr/>
      <dgm:t>
        <a:bodyPr/>
        <a:lstStyle/>
        <a:p>
          <a:endParaRPr lang="ru-RU"/>
        </a:p>
      </dgm:t>
    </dgm:pt>
    <dgm:pt modelId="{00F8A7EB-459C-4655-B1D7-8F4164BDE45A}" type="sibTrans" cxnId="{4837D2C8-0738-40BE-89ED-EED4BDFF4E3F}">
      <dgm:prSet/>
      <dgm:spPr/>
      <dgm:t>
        <a:bodyPr/>
        <a:lstStyle/>
        <a:p>
          <a:endParaRPr lang="ru-RU"/>
        </a:p>
      </dgm:t>
    </dgm:pt>
    <dgm:pt modelId="{1B33ECC3-D057-400A-97AC-1D7233EDF56E}">
      <dgm:prSet custT="1"/>
      <dgm:spPr/>
      <dgm:t>
        <a:bodyPr/>
        <a:lstStyle/>
        <a:p>
          <a:r>
            <a:rPr lang="ru-RU" sz="1600" dirty="0" smtClean="0"/>
            <a:t>Повышение квалификации </a:t>
          </a:r>
          <a:r>
            <a:rPr lang="ru-RU" sz="1600" dirty="0" err="1" smtClean="0"/>
            <a:t>педагогв</a:t>
          </a:r>
          <a:endParaRPr lang="ru-RU" sz="1600" dirty="0" smtClean="0"/>
        </a:p>
      </dgm:t>
    </dgm:pt>
    <dgm:pt modelId="{C566D77D-6A99-4743-9FB8-CFC33310E1B9}" type="parTrans" cxnId="{9A3F6CAA-635E-4022-ABA4-FD76758A88C3}">
      <dgm:prSet/>
      <dgm:spPr/>
      <dgm:t>
        <a:bodyPr/>
        <a:lstStyle/>
        <a:p>
          <a:endParaRPr lang="ru-RU"/>
        </a:p>
      </dgm:t>
    </dgm:pt>
    <dgm:pt modelId="{34873DC3-C8E5-4B8F-82F7-EBBFF95C20FF}" type="sibTrans" cxnId="{9A3F6CAA-635E-4022-ABA4-FD76758A88C3}">
      <dgm:prSet/>
      <dgm:spPr/>
      <dgm:t>
        <a:bodyPr/>
        <a:lstStyle/>
        <a:p>
          <a:endParaRPr lang="ru-RU"/>
        </a:p>
      </dgm:t>
    </dgm:pt>
    <dgm:pt modelId="{86754CFB-C8AB-4459-A59C-6857E59AFA1C}">
      <dgm:prSet custT="1"/>
      <dgm:spPr/>
      <dgm:t>
        <a:bodyPr/>
        <a:lstStyle/>
        <a:p>
          <a:r>
            <a:rPr lang="ru-RU" sz="1600" dirty="0" smtClean="0"/>
            <a:t>Взаимодействие с УДО края</a:t>
          </a:r>
          <a:endParaRPr lang="ru-RU" sz="1600" dirty="0"/>
        </a:p>
      </dgm:t>
    </dgm:pt>
    <dgm:pt modelId="{EB6874F2-1973-4B34-92B4-3A88B719950A}" type="parTrans" cxnId="{0174DE19-A061-4A9D-88CE-B4DC2D48A0CF}">
      <dgm:prSet/>
      <dgm:spPr/>
      <dgm:t>
        <a:bodyPr/>
        <a:lstStyle/>
        <a:p>
          <a:endParaRPr lang="ru-RU"/>
        </a:p>
      </dgm:t>
    </dgm:pt>
    <dgm:pt modelId="{69414E6E-82DD-4E25-BDA7-4538C3360362}" type="sibTrans" cxnId="{0174DE19-A061-4A9D-88CE-B4DC2D48A0CF}">
      <dgm:prSet/>
      <dgm:spPr/>
      <dgm:t>
        <a:bodyPr/>
        <a:lstStyle/>
        <a:p>
          <a:endParaRPr lang="ru-RU"/>
        </a:p>
      </dgm:t>
    </dgm:pt>
    <dgm:pt modelId="{17CAFFE3-1646-46EC-9FE8-ED5A0110FB52}">
      <dgm:prSet phldrT="[Текст]" custT="1"/>
      <dgm:spPr/>
      <dgm:t>
        <a:bodyPr/>
        <a:lstStyle/>
        <a:p>
          <a:r>
            <a:rPr lang="ru-RU" sz="1600" dirty="0" smtClean="0">
              <a:solidFill>
                <a:schemeClr val="tx1"/>
              </a:solidFill>
            </a:rPr>
            <a:t>Взаимодействие с СПО</a:t>
          </a:r>
          <a:endParaRPr lang="ru-RU" sz="1600" dirty="0">
            <a:solidFill>
              <a:schemeClr val="tx1"/>
            </a:solidFill>
          </a:endParaRPr>
        </a:p>
      </dgm:t>
    </dgm:pt>
    <dgm:pt modelId="{7A41521B-4AA2-4A61-BE70-2C9EBFE3E739}" type="sibTrans" cxnId="{2DB8EDD1-7679-4762-91A4-F59E8A4B0D1A}">
      <dgm:prSet/>
      <dgm:spPr/>
      <dgm:t>
        <a:bodyPr/>
        <a:lstStyle/>
        <a:p>
          <a:endParaRPr lang="ru-RU"/>
        </a:p>
      </dgm:t>
    </dgm:pt>
    <dgm:pt modelId="{AFA8F881-276D-4A63-A5D8-CDB11248C4E1}" type="parTrans" cxnId="{2DB8EDD1-7679-4762-91A4-F59E8A4B0D1A}">
      <dgm:prSet/>
      <dgm:spPr/>
      <dgm:t>
        <a:bodyPr/>
        <a:lstStyle/>
        <a:p>
          <a:endParaRPr lang="ru-RU"/>
        </a:p>
      </dgm:t>
    </dgm:pt>
    <dgm:pt modelId="{84E75701-EA42-44DF-B8E3-F9F88E22FA62}">
      <dgm:prSet phldrT="[Текст]" custT="1"/>
      <dgm:spPr/>
      <dgm:t>
        <a:bodyPr/>
        <a:lstStyle/>
        <a:p>
          <a:r>
            <a:rPr lang="ru-RU" sz="1600" dirty="0" smtClean="0">
              <a:solidFill>
                <a:schemeClr val="tx1"/>
              </a:solidFill>
            </a:rPr>
            <a:t>Повышение квалификации педагогов</a:t>
          </a:r>
          <a:endParaRPr lang="ru-RU" sz="1600" dirty="0">
            <a:solidFill>
              <a:schemeClr val="tx1"/>
            </a:solidFill>
          </a:endParaRPr>
        </a:p>
      </dgm:t>
    </dgm:pt>
    <dgm:pt modelId="{A5973701-8B55-404B-A349-A96DC7284902}" type="sibTrans" cxnId="{C8F30B17-3B51-4C35-B0C7-D8563E329A09}">
      <dgm:prSet/>
      <dgm:spPr/>
      <dgm:t>
        <a:bodyPr/>
        <a:lstStyle/>
        <a:p>
          <a:endParaRPr lang="ru-RU"/>
        </a:p>
      </dgm:t>
    </dgm:pt>
    <dgm:pt modelId="{2C10CBB2-6B47-4EA1-A244-54F8FEA46B39}" type="parTrans" cxnId="{C8F30B17-3B51-4C35-B0C7-D8563E329A09}">
      <dgm:prSet/>
      <dgm:spPr/>
      <dgm:t>
        <a:bodyPr/>
        <a:lstStyle/>
        <a:p>
          <a:endParaRPr lang="ru-RU"/>
        </a:p>
      </dgm:t>
    </dgm:pt>
    <dgm:pt modelId="{8B03391A-4F9C-47EC-B29A-9F38AA59E9D5}">
      <dgm:prSet phldrT="[Текст]" custT="1"/>
      <dgm:spPr/>
      <dgm:t>
        <a:bodyPr/>
        <a:lstStyle/>
        <a:p>
          <a:r>
            <a:rPr lang="ru-RU" sz="1600" dirty="0" smtClean="0"/>
            <a:t>Создание </a:t>
          </a:r>
          <a:r>
            <a:rPr lang="ru-RU" sz="1600" dirty="0" err="1" smtClean="0"/>
            <a:t>Психолого-медико-педагогического</a:t>
          </a:r>
          <a:r>
            <a:rPr lang="ru-RU" sz="1600" dirty="0" smtClean="0"/>
            <a:t> центра (реализация ФГОС ОВЗ, узкие специалисты для сельских ОО, работа ТПМПК)</a:t>
          </a:r>
          <a:endParaRPr lang="ru-RU" sz="1600" dirty="0">
            <a:solidFill>
              <a:schemeClr val="tx1"/>
            </a:solidFill>
          </a:endParaRPr>
        </a:p>
      </dgm:t>
    </dgm:pt>
    <dgm:pt modelId="{6626BBED-1A2D-415E-94DD-003ACA281C8E}" type="sibTrans" cxnId="{4C0B74DB-5E25-4F96-9807-DDE800F5C418}">
      <dgm:prSet/>
      <dgm:spPr/>
      <dgm:t>
        <a:bodyPr/>
        <a:lstStyle/>
        <a:p>
          <a:endParaRPr lang="ru-RU"/>
        </a:p>
      </dgm:t>
    </dgm:pt>
    <dgm:pt modelId="{0A6C844E-B6F5-4642-84B8-81E6E96BB24D}" type="parTrans" cxnId="{4C0B74DB-5E25-4F96-9807-DDE800F5C418}">
      <dgm:prSet/>
      <dgm:spPr/>
      <dgm:t>
        <a:bodyPr/>
        <a:lstStyle/>
        <a:p>
          <a:endParaRPr lang="ru-RU"/>
        </a:p>
      </dgm:t>
    </dgm:pt>
    <dgm:pt modelId="{210B1D5C-9025-4C5B-99AE-DD9E447A0785}">
      <dgm:prSet phldrT="[Текст]" custT="1"/>
      <dgm:spPr/>
      <dgm:t>
        <a:bodyPr/>
        <a:lstStyle/>
        <a:p>
          <a:r>
            <a:rPr lang="ru-RU" sz="1600" dirty="0" smtClean="0"/>
            <a:t>Создание  материально-технической базы ОО </a:t>
          </a:r>
          <a:endParaRPr lang="ru-RU" sz="1600" dirty="0">
            <a:solidFill>
              <a:schemeClr val="tx1"/>
            </a:solidFill>
          </a:endParaRPr>
        </a:p>
      </dgm:t>
    </dgm:pt>
    <dgm:pt modelId="{5EEF6217-C9B1-4F1F-8400-2D87654F847D}" type="sibTrans" cxnId="{0D63D582-1D9F-4E48-A980-BDE9D2048047}">
      <dgm:prSet/>
      <dgm:spPr/>
      <dgm:t>
        <a:bodyPr/>
        <a:lstStyle/>
        <a:p>
          <a:endParaRPr lang="ru-RU"/>
        </a:p>
      </dgm:t>
    </dgm:pt>
    <dgm:pt modelId="{C9171644-8396-4760-A11E-7B6C62D1865C}" type="parTrans" cxnId="{0D63D582-1D9F-4E48-A980-BDE9D2048047}">
      <dgm:prSet/>
      <dgm:spPr/>
      <dgm:t>
        <a:bodyPr/>
        <a:lstStyle/>
        <a:p>
          <a:endParaRPr lang="ru-RU"/>
        </a:p>
      </dgm:t>
    </dgm:pt>
    <dgm:pt modelId="{3ADC991B-2CB9-4808-89D6-6A5E73E22857}">
      <dgm:prSet custT="1"/>
      <dgm:spPr/>
      <dgm:t>
        <a:bodyPr/>
        <a:lstStyle/>
        <a:p>
          <a:r>
            <a:rPr lang="ru-RU" sz="2000" b="1" dirty="0" smtClean="0">
              <a:solidFill>
                <a:srgbClr val="000066"/>
              </a:solidFill>
            </a:rPr>
            <a:t>Сохранение состояния здоровья обучающихся</a:t>
          </a:r>
          <a:endParaRPr lang="ru-RU" sz="2000" b="1" dirty="0">
            <a:solidFill>
              <a:srgbClr val="000066"/>
            </a:solidFill>
          </a:endParaRPr>
        </a:p>
      </dgm:t>
    </dgm:pt>
    <dgm:pt modelId="{3CF8B9E5-61A7-4EAB-ABD3-D11BC309C6A5}" type="sibTrans" cxnId="{9DE1F75A-EE81-4AD6-8B63-1374D3ABAA8A}">
      <dgm:prSet/>
      <dgm:spPr/>
      <dgm:t>
        <a:bodyPr/>
        <a:lstStyle/>
        <a:p>
          <a:endParaRPr lang="ru-RU"/>
        </a:p>
      </dgm:t>
    </dgm:pt>
    <dgm:pt modelId="{B11284AD-EA95-4986-88E2-E265DB8DC1B2}" type="parTrans" cxnId="{9DE1F75A-EE81-4AD6-8B63-1374D3ABAA8A}">
      <dgm:prSet/>
      <dgm:spPr/>
      <dgm:t>
        <a:bodyPr/>
        <a:lstStyle/>
        <a:p>
          <a:endParaRPr lang="ru-RU"/>
        </a:p>
      </dgm:t>
    </dgm:pt>
    <dgm:pt modelId="{7ED59526-3C3B-474F-8F99-3C7DA51CB5DD}">
      <dgm:prSet/>
      <dgm:spPr/>
      <dgm:t>
        <a:bodyPr/>
        <a:lstStyle/>
        <a:p>
          <a:endParaRPr lang="ru-RU" dirty="0"/>
        </a:p>
      </dgm:t>
    </dgm:pt>
    <dgm:pt modelId="{F948B8D6-B943-4460-8774-21B1159FBCBB}" type="sibTrans" cxnId="{9DCE7A03-A3C9-4D72-BEBF-AF13886540C9}">
      <dgm:prSet/>
      <dgm:spPr/>
      <dgm:t>
        <a:bodyPr/>
        <a:lstStyle/>
        <a:p>
          <a:endParaRPr lang="ru-RU"/>
        </a:p>
      </dgm:t>
    </dgm:pt>
    <dgm:pt modelId="{FE1AC4F6-1272-46CE-84B9-1D0DDBBA3EC2}" type="parTrans" cxnId="{9DCE7A03-A3C9-4D72-BEBF-AF13886540C9}">
      <dgm:prSet/>
      <dgm:spPr/>
      <dgm:t>
        <a:bodyPr/>
        <a:lstStyle/>
        <a:p>
          <a:endParaRPr lang="ru-RU"/>
        </a:p>
      </dgm:t>
    </dgm:pt>
    <dgm:pt modelId="{9076BBCD-FC3D-46BB-A2D6-88E668A9BC12}">
      <dgm:prSet/>
      <dgm:spPr/>
      <dgm:t>
        <a:bodyPr/>
        <a:lstStyle/>
        <a:p>
          <a:r>
            <a:rPr lang="ru-RU" dirty="0" smtClean="0"/>
            <a:t>Строительство плоскостных спортивных сооружений</a:t>
          </a:r>
          <a:endParaRPr lang="ru-RU" dirty="0"/>
        </a:p>
      </dgm:t>
    </dgm:pt>
    <dgm:pt modelId="{663EEEFB-BAD9-4C2E-8577-531FFA56DC29}" type="sibTrans" cxnId="{4693FA3D-1460-4655-B75F-8DD767AD950E}">
      <dgm:prSet/>
      <dgm:spPr/>
      <dgm:t>
        <a:bodyPr/>
        <a:lstStyle/>
        <a:p>
          <a:endParaRPr lang="ru-RU"/>
        </a:p>
      </dgm:t>
    </dgm:pt>
    <dgm:pt modelId="{28CA56B4-87A3-4206-BA09-926C58BF7163}" type="parTrans" cxnId="{4693FA3D-1460-4655-B75F-8DD767AD950E}">
      <dgm:prSet/>
      <dgm:spPr/>
      <dgm:t>
        <a:bodyPr/>
        <a:lstStyle/>
        <a:p>
          <a:endParaRPr lang="ru-RU"/>
        </a:p>
      </dgm:t>
    </dgm:pt>
    <dgm:pt modelId="{0A60B448-A2B3-4988-B58F-6E8257A14D48}">
      <dgm:prSet/>
      <dgm:spPr/>
      <dgm:t>
        <a:bodyPr/>
        <a:lstStyle/>
        <a:p>
          <a:r>
            <a:rPr lang="ru-RU" dirty="0" smtClean="0"/>
            <a:t>Оснащение школьных спортзалов  и стадионов</a:t>
          </a:r>
          <a:endParaRPr lang="ru-RU" dirty="0"/>
        </a:p>
      </dgm:t>
    </dgm:pt>
    <dgm:pt modelId="{1255F5BD-BCA9-4C41-A170-8F4CFFC9D924}" type="parTrans" cxnId="{8363C31A-9877-4B43-ACB3-387DD688DA5C}">
      <dgm:prSet/>
      <dgm:spPr/>
      <dgm:t>
        <a:bodyPr/>
        <a:lstStyle/>
        <a:p>
          <a:endParaRPr lang="ru-RU"/>
        </a:p>
      </dgm:t>
    </dgm:pt>
    <dgm:pt modelId="{25702326-8FE1-4BAA-B1EF-A5346E055AC4}" type="sibTrans" cxnId="{8363C31A-9877-4B43-ACB3-387DD688DA5C}">
      <dgm:prSet/>
      <dgm:spPr/>
      <dgm:t>
        <a:bodyPr/>
        <a:lstStyle/>
        <a:p>
          <a:endParaRPr lang="ru-RU"/>
        </a:p>
      </dgm:t>
    </dgm:pt>
    <dgm:pt modelId="{55CC29DF-0374-4D29-9575-F5828B6163CE}">
      <dgm:prSet/>
      <dgm:spPr/>
      <dgm:t>
        <a:bodyPr/>
        <a:lstStyle/>
        <a:p>
          <a:r>
            <a:rPr lang="ru-RU" dirty="0" smtClean="0"/>
            <a:t>Охват 2-х разовым горячим питанием</a:t>
          </a:r>
          <a:endParaRPr lang="ru-RU" dirty="0" smtClean="0"/>
        </a:p>
      </dgm:t>
    </dgm:pt>
    <dgm:pt modelId="{4B1B6C57-31C6-4596-8271-2A2EAF4008BD}" type="parTrans" cxnId="{062F397C-529A-4BB5-B5A8-9C4C37A64AE0}">
      <dgm:prSet/>
      <dgm:spPr/>
      <dgm:t>
        <a:bodyPr/>
        <a:lstStyle/>
        <a:p>
          <a:endParaRPr lang="ru-RU"/>
        </a:p>
      </dgm:t>
    </dgm:pt>
    <dgm:pt modelId="{0CDBFD31-1D4B-4221-AD03-5FB43A69FD5E}" type="sibTrans" cxnId="{062F397C-529A-4BB5-B5A8-9C4C37A64AE0}">
      <dgm:prSet/>
      <dgm:spPr/>
      <dgm:t>
        <a:bodyPr/>
        <a:lstStyle/>
        <a:p>
          <a:endParaRPr lang="ru-RU"/>
        </a:p>
      </dgm:t>
    </dgm:pt>
    <dgm:pt modelId="{91065D46-81AE-415C-A40F-4C904C623ABF}" type="pres">
      <dgm:prSet presAssocID="{82926FDB-233F-4E87-A554-FD1781200DE1}" presName="Name0" presStyleCnt="0">
        <dgm:presLayoutVars>
          <dgm:dir/>
          <dgm:animLvl val="lvl"/>
          <dgm:resizeHandles val="exact"/>
        </dgm:presLayoutVars>
      </dgm:prSet>
      <dgm:spPr/>
      <dgm:t>
        <a:bodyPr/>
        <a:lstStyle/>
        <a:p>
          <a:endParaRPr lang="ru-RU"/>
        </a:p>
      </dgm:t>
    </dgm:pt>
    <dgm:pt modelId="{52FE268C-EC15-4C0D-820C-2C525C443C65}" type="pres">
      <dgm:prSet presAssocID="{2C9AC9F5-CDF3-4FC6-A13E-5360F326DD33}" presName="linNode" presStyleCnt="0"/>
      <dgm:spPr/>
    </dgm:pt>
    <dgm:pt modelId="{A3D0B29B-EC63-45D1-9C8E-5B2793A951F0}" type="pres">
      <dgm:prSet presAssocID="{2C9AC9F5-CDF3-4FC6-A13E-5360F326DD33}" presName="parentText" presStyleLbl="node1" presStyleIdx="0" presStyleCnt="3">
        <dgm:presLayoutVars>
          <dgm:chMax val="1"/>
          <dgm:bulletEnabled val="1"/>
        </dgm:presLayoutVars>
      </dgm:prSet>
      <dgm:spPr/>
      <dgm:t>
        <a:bodyPr/>
        <a:lstStyle/>
        <a:p>
          <a:endParaRPr lang="ru-RU"/>
        </a:p>
      </dgm:t>
    </dgm:pt>
    <dgm:pt modelId="{E7490A5B-DAE0-4152-96C3-9446FAA7CCA9}" type="pres">
      <dgm:prSet presAssocID="{2C9AC9F5-CDF3-4FC6-A13E-5360F326DD33}" presName="descendantText" presStyleLbl="alignAccFollowNode1" presStyleIdx="0" presStyleCnt="3">
        <dgm:presLayoutVars>
          <dgm:bulletEnabled val="1"/>
        </dgm:presLayoutVars>
      </dgm:prSet>
      <dgm:spPr/>
      <dgm:t>
        <a:bodyPr/>
        <a:lstStyle/>
        <a:p>
          <a:endParaRPr lang="ru-RU"/>
        </a:p>
      </dgm:t>
    </dgm:pt>
    <dgm:pt modelId="{1CCA15EC-3D2A-4F02-937D-0D7C6E3752F6}" type="pres">
      <dgm:prSet presAssocID="{73351931-0749-4E01-AF06-1D922718C02B}" presName="sp" presStyleCnt="0"/>
      <dgm:spPr/>
    </dgm:pt>
    <dgm:pt modelId="{7E77BDA0-208C-41ED-A672-DFC1DCDDEB16}" type="pres">
      <dgm:prSet presAssocID="{3ADC991B-2CB9-4808-89D6-6A5E73E22857}" presName="linNode" presStyleCnt="0"/>
      <dgm:spPr/>
    </dgm:pt>
    <dgm:pt modelId="{78D2D69A-D818-4D75-914C-24654D6CB871}" type="pres">
      <dgm:prSet presAssocID="{3ADC991B-2CB9-4808-89D6-6A5E73E22857}" presName="parentText" presStyleLbl="node1" presStyleIdx="1" presStyleCnt="3">
        <dgm:presLayoutVars>
          <dgm:chMax val="1"/>
          <dgm:bulletEnabled val="1"/>
        </dgm:presLayoutVars>
      </dgm:prSet>
      <dgm:spPr/>
      <dgm:t>
        <a:bodyPr/>
        <a:lstStyle/>
        <a:p>
          <a:endParaRPr lang="ru-RU"/>
        </a:p>
      </dgm:t>
    </dgm:pt>
    <dgm:pt modelId="{A447300C-F496-460F-89E0-251133B01392}" type="pres">
      <dgm:prSet presAssocID="{3ADC991B-2CB9-4808-89D6-6A5E73E22857}" presName="descendantText" presStyleLbl="alignAccFollowNode1" presStyleIdx="1" presStyleCnt="3">
        <dgm:presLayoutVars>
          <dgm:bulletEnabled val="1"/>
        </dgm:presLayoutVars>
      </dgm:prSet>
      <dgm:spPr/>
      <dgm:t>
        <a:bodyPr/>
        <a:lstStyle/>
        <a:p>
          <a:endParaRPr lang="ru-RU"/>
        </a:p>
      </dgm:t>
    </dgm:pt>
    <dgm:pt modelId="{72FF9380-D20F-4457-A077-CE3230C0B65B}" type="pres">
      <dgm:prSet presAssocID="{3CF8B9E5-61A7-4EAB-ABD3-D11BC309C6A5}" presName="sp" presStyleCnt="0"/>
      <dgm:spPr/>
    </dgm:pt>
    <dgm:pt modelId="{2E850BFB-DFA0-464D-8422-B061B70FF522}" type="pres">
      <dgm:prSet presAssocID="{E7F08DF3-E9AC-454C-B6AB-B42868A01639}" presName="linNode" presStyleCnt="0"/>
      <dgm:spPr/>
    </dgm:pt>
    <dgm:pt modelId="{66C3C34E-B955-4600-AED0-C8AC84EDB04D}" type="pres">
      <dgm:prSet presAssocID="{E7F08DF3-E9AC-454C-B6AB-B42868A01639}" presName="parentText" presStyleLbl="node1" presStyleIdx="2" presStyleCnt="3">
        <dgm:presLayoutVars>
          <dgm:chMax val="1"/>
          <dgm:bulletEnabled val="1"/>
        </dgm:presLayoutVars>
      </dgm:prSet>
      <dgm:spPr/>
      <dgm:t>
        <a:bodyPr/>
        <a:lstStyle/>
        <a:p>
          <a:endParaRPr lang="ru-RU"/>
        </a:p>
      </dgm:t>
    </dgm:pt>
    <dgm:pt modelId="{9FAFFC8F-F663-47C6-BDEE-8AD3BB52FB23}" type="pres">
      <dgm:prSet presAssocID="{E7F08DF3-E9AC-454C-B6AB-B42868A01639}" presName="descendantText" presStyleLbl="alignAccFollowNode1" presStyleIdx="2" presStyleCnt="3">
        <dgm:presLayoutVars>
          <dgm:bulletEnabled val="1"/>
        </dgm:presLayoutVars>
      </dgm:prSet>
      <dgm:spPr/>
      <dgm:t>
        <a:bodyPr/>
        <a:lstStyle/>
        <a:p>
          <a:endParaRPr lang="ru-RU"/>
        </a:p>
      </dgm:t>
    </dgm:pt>
  </dgm:ptLst>
  <dgm:cxnLst>
    <dgm:cxn modelId="{92A8BFC1-BA8F-4398-BC3A-1EAA382B7958}" type="presOf" srcId="{17CAFFE3-1646-46EC-9FE8-ED5A0110FB52}" destId="{E7490A5B-DAE0-4152-96C3-9446FAA7CCA9}" srcOrd="0" destOrd="3" presId="urn:microsoft.com/office/officeart/2005/8/layout/vList5"/>
    <dgm:cxn modelId="{3517CD44-65D8-4CE6-A3AF-0460B32EBEAA}" type="presOf" srcId="{3ADC991B-2CB9-4808-89D6-6A5E73E22857}" destId="{78D2D69A-D818-4D75-914C-24654D6CB871}" srcOrd="0" destOrd="0" presId="urn:microsoft.com/office/officeart/2005/8/layout/vList5"/>
    <dgm:cxn modelId="{9DE1F75A-EE81-4AD6-8B63-1374D3ABAA8A}" srcId="{82926FDB-233F-4E87-A554-FD1781200DE1}" destId="{3ADC991B-2CB9-4808-89D6-6A5E73E22857}" srcOrd="1" destOrd="0" parTransId="{B11284AD-EA95-4986-88E2-E265DB8DC1B2}" sibTransId="{3CF8B9E5-61A7-4EAB-ABD3-D11BC309C6A5}"/>
    <dgm:cxn modelId="{13A93D3F-5973-47FC-9E2C-F32F55529B10}" type="presOf" srcId="{7ED59526-3C3B-474F-8F99-3C7DA51CB5DD}" destId="{A447300C-F496-460F-89E0-251133B01392}" srcOrd="0" destOrd="3" presId="urn:microsoft.com/office/officeart/2005/8/layout/vList5"/>
    <dgm:cxn modelId="{FD5B5258-DF01-4A15-BA52-06F3947B9792}" type="presOf" srcId="{210B1D5C-9025-4C5B-99AE-DD9E447A0785}" destId="{E7490A5B-DAE0-4152-96C3-9446FAA7CCA9}" srcOrd="0" destOrd="0" presId="urn:microsoft.com/office/officeart/2005/8/layout/vList5"/>
    <dgm:cxn modelId="{2F06ECA0-2DDF-4F17-9DAF-7BDEB0EA7294}" type="presOf" srcId="{84E75701-EA42-44DF-B8E3-F9F88E22FA62}" destId="{E7490A5B-DAE0-4152-96C3-9446FAA7CCA9}" srcOrd="0" destOrd="2" presId="urn:microsoft.com/office/officeart/2005/8/layout/vList5"/>
    <dgm:cxn modelId="{9DCE7A03-A3C9-4D72-BEBF-AF13886540C9}" srcId="{3ADC991B-2CB9-4808-89D6-6A5E73E22857}" destId="{7ED59526-3C3B-474F-8F99-3C7DA51CB5DD}" srcOrd="2" destOrd="0" parTransId="{FE1AC4F6-1272-46CE-84B9-1D0DDBBA3EC2}" sibTransId="{F948B8D6-B943-4460-8774-21B1159FBCBB}"/>
    <dgm:cxn modelId="{BAC87E6E-7347-4FAE-967D-21172A92E793}" type="presOf" srcId="{2C9AC9F5-CDF3-4FC6-A13E-5360F326DD33}" destId="{A3D0B29B-EC63-45D1-9C8E-5B2793A951F0}" srcOrd="0" destOrd="0" presId="urn:microsoft.com/office/officeart/2005/8/layout/vList5"/>
    <dgm:cxn modelId="{9F8C689B-CABC-43B5-A5FE-F1E4946F1E7F}" type="presOf" srcId="{1B33ECC3-D057-400A-97AC-1D7233EDF56E}" destId="{9FAFFC8F-F663-47C6-BDEE-8AD3BB52FB23}" srcOrd="0" destOrd="4" presId="urn:microsoft.com/office/officeart/2005/8/layout/vList5"/>
    <dgm:cxn modelId="{8363C31A-9877-4B43-ACB3-387DD688DA5C}" srcId="{3ADC991B-2CB9-4808-89D6-6A5E73E22857}" destId="{0A60B448-A2B3-4988-B58F-6E8257A14D48}" srcOrd="1" destOrd="0" parTransId="{1255F5BD-BCA9-4C41-A170-8F4CFFC9D924}" sibTransId="{25702326-8FE1-4BAA-B1EF-A5346E055AC4}"/>
    <dgm:cxn modelId="{0174DE19-A061-4A9D-88CE-B4DC2D48A0CF}" srcId="{E7F08DF3-E9AC-454C-B6AB-B42868A01639}" destId="{86754CFB-C8AB-4459-A59C-6857E59AFA1C}" srcOrd="1" destOrd="0" parTransId="{EB6874F2-1973-4B34-92B4-3A88B719950A}" sibTransId="{69414E6E-82DD-4E25-BDA7-4538C3360362}"/>
    <dgm:cxn modelId="{4837D2C8-0738-40BE-89ED-EED4BDFF4E3F}" srcId="{E7F08DF3-E9AC-454C-B6AB-B42868A01639}" destId="{7EDA9125-685A-4295-98ED-507A8446ADAC}" srcOrd="0" destOrd="0" parTransId="{BC428E32-00D0-41F3-BA99-176F7E6A682C}" sibTransId="{00F8A7EB-459C-4655-B1D7-8F4164BDE45A}"/>
    <dgm:cxn modelId="{D56AC8F6-9D03-4016-BD96-690D867124E7}" type="presOf" srcId="{3D45C2FA-78FD-4B7D-9B20-11A237372692}" destId="{9FAFFC8F-F663-47C6-BDEE-8AD3BB52FB23}" srcOrd="0" destOrd="2" presId="urn:microsoft.com/office/officeart/2005/8/layout/vList5"/>
    <dgm:cxn modelId="{4693FA3D-1460-4655-B75F-8DD767AD950E}" srcId="{3ADC991B-2CB9-4808-89D6-6A5E73E22857}" destId="{9076BBCD-FC3D-46BB-A2D6-88E668A9BC12}" srcOrd="0" destOrd="0" parTransId="{28CA56B4-87A3-4206-BA09-926C58BF7163}" sibTransId="{663EEEFB-BAD9-4C2E-8577-531FFA56DC29}"/>
    <dgm:cxn modelId="{86C0E001-55AB-4199-8EF1-69D65902C036}" type="presOf" srcId="{82926FDB-233F-4E87-A554-FD1781200DE1}" destId="{91065D46-81AE-415C-A40F-4C904C623ABF}" srcOrd="0" destOrd="0" presId="urn:microsoft.com/office/officeart/2005/8/layout/vList5"/>
    <dgm:cxn modelId="{DB2E187F-9C66-4F5D-97F5-80009EE4D866}" srcId="{E7F08DF3-E9AC-454C-B6AB-B42868A01639}" destId="{985EEFF4-3B18-498E-BE0A-C67C3A67CB93}" srcOrd="3" destOrd="0" parTransId="{DE439A32-5B4B-436B-BA79-A8526D2C3FF6}" sibTransId="{B6ABA6B4-5305-4EFE-9B24-02EE756543DE}"/>
    <dgm:cxn modelId="{062F397C-529A-4BB5-B5A8-9C4C37A64AE0}" srcId="{0A60B448-A2B3-4988-B58F-6E8257A14D48}" destId="{55CC29DF-0374-4D29-9575-F5828B6163CE}" srcOrd="0" destOrd="0" parTransId="{4B1B6C57-31C6-4596-8271-2A2EAF4008BD}" sibTransId="{0CDBFD31-1D4B-4221-AD03-5FB43A69FD5E}"/>
    <dgm:cxn modelId="{0D63D582-1D9F-4E48-A980-BDE9D2048047}" srcId="{2C9AC9F5-CDF3-4FC6-A13E-5360F326DD33}" destId="{210B1D5C-9025-4C5B-99AE-DD9E447A0785}" srcOrd="0" destOrd="0" parTransId="{C9171644-8396-4760-A11E-7B6C62D1865C}" sibTransId="{5EEF6217-C9B1-4F1F-8400-2D87654F847D}"/>
    <dgm:cxn modelId="{3F523115-CD17-475C-909B-B4B082892FF4}" srcId="{E7F08DF3-E9AC-454C-B6AB-B42868A01639}" destId="{3D45C2FA-78FD-4B7D-9B20-11A237372692}" srcOrd="2" destOrd="0" parTransId="{05025C98-DBD0-4FFB-8A17-77076CC04001}" sibTransId="{6CFFC508-61C2-46BB-82C2-B3A73C4E49B5}"/>
    <dgm:cxn modelId="{14E70D3E-DCC6-4653-8ED6-2D9E4A59782A}" srcId="{82926FDB-233F-4E87-A554-FD1781200DE1}" destId="{E7F08DF3-E9AC-454C-B6AB-B42868A01639}" srcOrd="2" destOrd="0" parTransId="{786A362A-CDDB-43A2-A991-3D951BA5CDE5}" sibTransId="{3FA21886-A02C-4432-8926-EBB7E24F0821}"/>
    <dgm:cxn modelId="{9A3F6CAA-635E-4022-ABA4-FD76758A88C3}" srcId="{E7F08DF3-E9AC-454C-B6AB-B42868A01639}" destId="{1B33ECC3-D057-400A-97AC-1D7233EDF56E}" srcOrd="4" destOrd="0" parTransId="{C566D77D-6A99-4743-9FB8-CFC33310E1B9}" sibTransId="{34873DC3-C8E5-4B8F-82F7-EBBFF95C20FF}"/>
    <dgm:cxn modelId="{3F5380E9-4983-4018-89CA-851340997CC4}" type="presOf" srcId="{E7F08DF3-E9AC-454C-B6AB-B42868A01639}" destId="{66C3C34E-B955-4600-AED0-C8AC84EDB04D}" srcOrd="0" destOrd="0" presId="urn:microsoft.com/office/officeart/2005/8/layout/vList5"/>
    <dgm:cxn modelId="{A07868CE-654A-432E-A422-7F06B600BFB2}" type="presOf" srcId="{9076BBCD-FC3D-46BB-A2D6-88E668A9BC12}" destId="{A447300C-F496-460F-89E0-251133B01392}" srcOrd="0" destOrd="0" presId="urn:microsoft.com/office/officeart/2005/8/layout/vList5"/>
    <dgm:cxn modelId="{CC81EEF7-D256-4F78-B8A7-602262E9C313}" type="presOf" srcId="{8B03391A-4F9C-47EC-B29A-9F38AA59E9D5}" destId="{E7490A5B-DAE0-4152-96C3-9446FAA7CCA9}" srcOrd="0" destOrd="1" presId="urn:microsoft.com/office/officeart/2005/8/layout/vList5"/>
    <dgm:cxn modelId="{2DB8EDD1-7679-4762-91A4-F59E8A4B0D1A}" srcId="{2C9AC9F5-CDF3-4FC6-A13E-5360F326DD33}" destId="{17CAFFE3-1646-46EC-9FE8-ED5A0110FB52}" srcOrd="3" destOrd="0" parTransId="{AFA8F881-276D-4A63-A5D8-CDB11248C4E1}" sibTransId="{7A41521B-4AA2-4A61-BE70-2C9EBFE3E739}"/>
    <dgm:cxn modelId="{C43F8733-231E-47D9-B4D5-76B79458F6B5}" srcId="{82926FDB-233F-4E87-A554-FD1781200DE1}" destId="{2C9AC9F5-CDF3-4FC6-A13E-5360F326DD33}" srcOrd="0" destOrd="0" parTransId="{2CD72297-C2D6-4523-95BE-AF465221A0A8}" sibTransId="{73351931-0749-4E01-AF06-1D922718C02B}"/>
    <dgm:cxn modelId="{08FF3568-2780-48E1-A8FA-E42347F92418}" type="presOf" srcId="{0A60B448-A2B3-4988-B58F-6E8257A14D48}" destId="{A447300C-F496-460F-89E0-251133B01392}" srcOrd="0" destOrd="1" presId="urn:microsoft.com/office/officeart/2005/8/layout/vList5"/>
    <dgm:cxn modelId="{DE6085C9-D722-4EF4-8697-BA49F3BDF627}" type="presOf" srcId="{55CC29DF-0374-4D29-9575-F5828B6163CE}" destId="{A447300C-F496-460F-89E0-251133B01392}" srcOrd="0" destOrd="2" presId="urn:microsoft.com/office/officeart/2005/8/layout/vList5"/>
    <dgm:cxn modelId="{EDBB260C-D884-4BBA-B068-2D50BBCE8A52}" type="presOf" srcId="{7EDA9125-685A-4295-98ED-507A8446ADAC}" destId="{9FAFFC8F-F663-47C6-BDEE-8AD3BB52FB23}" srcOrd="0" destOrd="0" presId="urn:microsoft.com/office/officeart/2005/8/layout/vList5"/>
    <dgm:cxn modelId="{4C0B74DB-5E25-4F96-9807-DDE800F5C418}" srcId="{2C9AC9F5-CDF3-4FC6-A13E-5360F326DD33}" destId="{8B03391A-4F9C-47EC-B29A-9F38AA59E9D5}" srcOrd="1" destOrd="0" parTransId="{0A6C844E-B6F5-4642-84B8-81E6E96BB24D}" sibTransId="{6626BBED-1A2D-415E-94DD-003ACA281C8E}"/>
    <dgm:cxn modelId="{C9095732-13A7-4612-B82E-D75BC04FC60F}" type="presOf" srcId="{86754CFB-C8AB-4459-A59C-6857E59AFA1C}" destId="{9FAFFC8F-F663-47C6-BDEE-8AD3BB52FB23}" srcOrd="0" destOrd="1" presId="urn:microsoft.com/office/officeart/2005/8/layout/vList5"/>
    <dgm:cxn modelId="{2846CBDF-7FA6-44C3-848A-179931489779}" type="presOf" srcId="{985EEFF4-3B18-498E-BE0A-C67C3A67CB93}" destId="{9FAFFC8F-F663-47C6-BDEE-8AD3BB52FB23}" srcOrd="0" destOrd="3" presId="urn:microsoft.com/office/officeart/2005/8/layout/vList5"/>
    <dgm:cxn modelId="{C8F30B17-3B51-4C35-B0C7-D8563E329A09}" srcId="{2C9AC9F5-CDF3-4FC6-A13E-5360F326DD33}" destId="{84E75701-EA42-44DF-B8E3-F9F88E22FA62}" srcOrd="2" destOrd="0" parTransId="{2C10CBB2-6B47-4EA1-A244-54F8FEA46B39}" sibTransId="{A5973701-8B55-404B-A349-A96DC7284902}"/>
    <dgm:cxn modelId="{8800D8F1-15B1-4330-B603-535198E12A0E}" type="presParOf" srcId="{91065D46-81AE-415C-A40F-4C904C623ABF}" destId="{52FE268C-EC15-4C0D-820C-2C525C443C65}" srcOrd="0" destOrd="0" presId="urn:microsoft.com/office/officeart/2005/8/layout/vList5"/>
    <dgm:cxn modelId="{3F6D0EC0-6AAE-41E6-9263-4BFB88AB8AE4}" type="presParOf" srcId="{52FE268C-EC15-4C0D-820C-2C525C443C65}" destId="{A3D0B29B-EC63-45D1-9C8E-5B2793A951F0}" srcOrd="0" destOrd="0" presId="urn:microsoft.com/office/officeart/2005/8/layout/vList5"/>
    <dgm:cxn modelId="{8E5A114B-2D12-446A-8232-3AFAA9F8A3E8}" type="presParOf" srcId="{52FE268C-EC15-4C0D-820C-2C525C443C65}" destId="{E7490A5B-DAE0-4152-96C3-9446FAA7CCA9}" srcOrd="1" destOrd="0" presId="urn:microsoft.com/office/officeart/2005/8/layout/vList5"/>
    <dgm:cxn modelId="{562FD8EE-4922-443C-93FF-FE4DD1D3F162}" type="presParOf" srcId="{91065D46-81AE-415C-A40F-4C904C623ABF}" destId="{1CCA15EC-3D2A-4F02-937D-0D7C6E3752F6}" srcOrd="1" destOrd="0" presId="urn:microsoft.com/office/officeart/2005/8/layout/vList5"/>
    <dgm:cxn modelId="{CC1B4DCB-592B-4AAB-A612-4F1E7DB2F70F}" type="presParOf" srcId="{91065D46-81AE-415C-A40F-4C904C623ABF}" destId="{7E77BDA0-208C-41ED-A672-DFC1DCDDEB16}" srcOrd="2" destOrd="0" presId="urn:microsoft.com/office/officeart/2005/8/layout/vList5"/>
    <dgm:cxn modelId="{0A6204A3-D574-4E30-9F69-EE4F50E8D48D}" type="presParOf" srcId="{7E77BDA0-208C-41ED-A672-DFC1DCDDEB16}" destId="{78D2D69A-D818-4D75-914C-24654D6CB871}" srcOrd="0" destOrd="0" presId="urn:microsoft.com/office/officeart/2005/8/layout/vList5"/>
    <dgm:cxn modelId="{C1DC5F4A-541D-491A-B5B9-E022BC2D1B89}" type="presParOf" srcId="{7E77BDA0-208C-41ED-A672-DFC1DCDDEB16}" destId="{A447300C-F496-460F-89E0-251133B01392}" srcOrd="1" destOrd="0" presId="urn:microsoft.com/office/officeart/2005/8/layout/vList5"/>
    <dgm:cxn modelId="{F607B9BB-DE63-47EF-B985-4E78940F8CE3}" type="presParOf" srcId="{91065D46-81AE-415C-A40F-4C904C623ABF}" destId="{72FF9380-D20F-4457-A077-CE3230C0B65B}" srcOrd="3" destOrd="0" presId="urn:microsoft.com/office/officeart/2005/8/layout/vList5"/>
    <dgm:cxn modelId="{A11EE12F-5678-40DC-BCF3-78330A52ACA8}" type="presParOf" srcId="{91065D46-81AE-415C-A40F-4C904C623ABF}" destId="{2E850BFB-DFA0-464D-8422-B061B70FF522}" srcOrd="4" destOrd="0" presId="urn:microsoft.com/office/officeart/2005/8/layout/vList5"/>
    <dgm:cxn modelId="{3D785E8D-163B-4F2E-B8D9-235A53504AFE}" type="presParOf" srcId="{2E850BFB-DFA0-464D-8422-B061B70FF522}" destId="{66C3C34E-B955-4600-AED0-C8AC84EDB04D}" srcOrd="0" destOrd="0" presId="urn:microsoft.com/office/officeart/2005/8/layout/vList5"/>
    <dgm:cxn modelId="{7185C2AC-B99F-4189-9219-DDD29985454A}" type="presParOf" srcId="{2E850BFB-DFA0-464D-8422-B061B70FF522}" destId="{9FAFFC8F-F663-47C6-BDEE-8AD3BB52FB2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926FDB-233F-4E87-A554-FD1781200DE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ru-RU"/>
        </a:p>
      </dgm:t>
    </dgm:pt>
    <dgm:pt modelId="{84B05BBC-4A12-4D8E-9501-06DBD17305BD}">
      <dgm:prSet phldrT="[Текст]"/>
      <dgm:spPr/>
      <dgm:t>
        <a:bodyPr/>
        <a:lstStyle/>
        <a:p>
          <a:r>
            <a:rPr lang="ru-RU" b="0" dirty="0" smtClean="0">
              <a:solidFill>
                <a:schemeClr val="tx1"/>
              </a:solidFill>
            </a:rPr>
            <a:t>Установка турникетов для организации пропускного режима</a:t>
          </a:r>
          <a:endParaRPr lang="ru-RU" b="0" dirty="0">
            <a:solidFill>
              <a:schemeClr val="tx1"/>
            </a:solidFill>
          </a:endParaRPr>
        </a:p>
      </dgm:t>
    </dgm:pt>
    <dgm:pt modelId="{1B33FA21-A730-484D-8ED4-29ADD17716F4}" type="parTrans" cxnId="{853EDAC0-7AEC-4B87-A55D-E1EE6AF382E4}">
      <dgm:prSet/>
      <dgm:spPr/>
      <dgm:t>
        <a:bodyPr/>
        <a:lstStyle/>
        <a:p>
          <a:endParaRPr lang="ru-RU"/>
        </a:p>
      </dgm:t>
    </dgm:pt>
    <dgm:pt modelId="{7983CDE0-0C0E-48E5-B6DC-482AF8817555}" type="sibTrans" cxnId="{853EDAC0-7AEC-4B87-A55D-E1EE6AF382E4}">
      <dgm:prSet/>
      <dgm:spPr/>
      <dgm:t>
        <a:bodyPr/>
        <a:lstStyle/>
        <a:p>
          <a:endParaRPr lang="ru-RU"/>
        </a:p>
      </dgm:t>
    </dgm:pt>
    <dgm:pt modelId="{DECD596A-C738-47C6-AE79-7707FCE5EF9D}">
      <dgm:prSet phldrT="[Текст]"/>
      <dgm:spPr/>
      <dgm:t>
        <a:bodyPr/>
        <a:lstStyle/>
        <a:p>
          <a:pPr rtl="0"/>
          <a:r>
            <a:rPr lang="ru-RU" b="0" dirty="0" smtClean="0">
              <a:solidFill>
                <a:schemeClr val="tx1"/>
              </a:solidFill>
            </a:rPr>
            <a:t>Видеонаблюдение</a:t>
          </a:r>
          <a:endParaRPr lang="ru-RU" b="0" dirty="0">
            <a:solidFill>
              <a:schemeClr val="tx1"/>
            </a:solidFill>
          </a:endParaRPr>
        </a:p>
      </dgm:t>
    </dgm:pt>
    <dgm:pt modelId="{5DF354B5-C889-4654-A3B9-CB35F897B0A0}" type="parTrans" cxnId="{43E466C5-0E30-4C9B-88FC-2D46FCBFDBB0}">
      <dgm:prSet/>
      <dgm:spPr/>
      <dgm:t>
        <a:bodyPr/>
        <a:lstStyle/>
        <a:p>
          <a:endParaRPr lang="ru-RU"/>
        </a:p>
      </dgm:t>
    </dgm:pt>
    <dgm:pt modelId="{C6D5C3AA-91C9-4B28-8DB6-D18D27232CD3}" type="sibTrans" cxnId="{43E466C5-0E30-4C9B-88FC-2D46FCBFDBB0}">
      <dgm:prSet/>
      <dgm:spPr/>
      <dgm:t>
        <a:bodyPr/>
        <a:lstStyle/>
        <a:p>
          <a:endParaRPr lang="ru-RU"/>
        </a:p>
      </dgm:t>
    </dgm:pt>
    <dgm:pt modelId="{A405FF0A-CAE9-4BF2-A7A9-3DA6AB54A06D}">
      <dgm:prSet phldrT="[Текст]"/>
      <dgm:spPr/>
      <dgm:t>
        <a:bodyPr/>
        <a:lstStyle/>
        <a:p>
          <a:pPr rtl="0"/>
          <a:r>
            <a:rPr lang="ru-RU" dirty="0" err="1" smtClean="0">
              <a:solidFill>
                <a:schemeClr val="tx1"/>
              </a:solidFill>
            </a:rPr>
            <a:t>Сигнализция</a:t>
          </a:r>
          <a:endParaRPr lang="ru-RU" dirty="0">
            <a:solidFill>
              <a:schemeClr val="tx1"/>
            </a:solidFill>
          </a:endParaRPr>
        </a:p>
      </dgm:t>
    </dgm:pt>
    <dgm:pt modelId="{84944B25-C5A4-4325-AA19-7D7CBA6CA8C1}" type="parTrans" cxnId="{A3D05C67-084F-41AA-B4A5-B6A2E1E245FB}">
      <dgm:prSet/>
      <dgm:spPr/>
      <dgm:t>
        <a:bodyPr/>
        <a:lstStyle/>
        <a:p>
          <a:endParaRPr lang="ru-RU"/>
        </a:p>
      </dgm:t>
    </dgm:pt>
    <dgm:pt modelId="{473C8675-758C-4648-943D-4E98450CDF15}" type="sibTrans" cxnId="{A3D05C67-084F-41AA-B4A5-B6A2E1E245FB}">
      <dgm:prSet/>
      <dgm:spPr/>
      <dgm:t>
        <a:bodyPr/>
        <a:lstStyle/>
        <a:p>
          <a:endParaRPr lang="ru-RU"/>
        </a:p>
      </dgm:t>
    </dgm:pt>
    <dgm:pt modelId="{9A34089A-CD68-45B2-9F69-B7C70A5AD2A2}">
      <dgm:prSet phldrT="[Текст]"/>
      <dgm:spPr/>
      <dgm:t>
        <a:bodyPr/>
        <a:lstStyle/>
        <a:p>
          <a:pPr rtl="0"/>
          <a:endParaRPr lang="ru-RU" dirty="0">
            <a:solidFill>
              <a:schemeClr val="tx1"/>
            </a:solidFill>
          </a:endParaRPr>
        </a:p>
      </dgm:t>
    </dgm:pt>
    <dgm:pt modelId="{7E18F001-2D77-46A4-B8B8-3FCF0B949DA3}" type="parTrans" cxnId="{6C2E8A65-4338-4EB4-B909-7AA8D5E32DC6}">
      <dgm:prSet/>
      <dgm:spPr/>
      <dgm:t>
        <a:bodyPr/>
        <a:lstStyle/>
        <a:p>
          <a:endParaRPr lang="ru-RU"/>
        </a:p>
      </dgm:t>
    </dgm:pt>
    <dgm:pt modelId="{D95666E5-F9DB-43A1-8F7B-604EB8CB313E}" type="sibTrans" cxnId="{6C2E8A65-4338-4EB4-B909-7AA8D5E32DC6}">
      <dgm:prSet/>
      <dgm:spPr/>
      <dgm:t>
        <a:bodyPr/>
        <a:lstStyle/>
        <a:p>
          <a:endParaRPr lang="ru-RU"/>
        </a:p>
      </dgm:t>
    </dgm:pt>
    <dgm:pt modelId="{8B2D8BF5-2B1F-493D-B31D-FB75F40E08E3}">
      <dgm:prSet phldrT="[Текст]"/>
      <dgm:spPr/>
      <dgm:t>
        <a:bodyPr/>
        <a:lstStyle/>
        <a:p>
          <a:pPr rtl="0"/>
          <a:r>
            <a:rPr lang="ru-RU" dirty="0" err="1" smtClean="0">
              <a:solidFill>
                <a:schemeClr val="tx1"/>
              </a:solidFill>
            </a:rPr>
            <a:t>Домофоны</a:t>
          </a:r>
          <a:r>
            <a:rPr lang="ru-RU" dirty="0" smtClean="0">
              <a:solidFill>
                <a:schemeClr val="tx1"/>
              </a:solidFill>
            </a:rPr>
            <a:t> на входные калитки ДОУ</a:t>
          </a:r>
          <a:endParaRPr lang="ru-RU" dirty="0">
            <a:solidFill>
              <a:schemeClr val="tx1"/>
            </a:solidFill>
          </a:endParaRPr>
        </a:p>
      </dgm:t>
    </dgm:pt>
    <dgm:pt modelId="{E4E702DD-5C29-4EAB-9CF3-8D144A0097D1}" type="parTrans" cxnId="{400A1FFE-4567-41DA-A2D1-4194A1627C7C}">
      <dgm:prSet/>
      <dgm:spPr/>
      <dgm:t>
        <a:bodyPr/>
        <a:lstStyle/>
        <a:p>
          <a:endParaRPr lang="ru-RU"/>
        </a:p>
      </dgm:t>
    </dgm:pt>
    <dgm:pt modelId="{703E38BA-350C-4CE9-A81E-74E430344B52}" type="sibTrans" cxnId="{400A1FFE-4567-41DA-A2D1-4194A1627C7C}">
      <dgm:prSet/>
      <dgm:spPr/>
      <dgm:t>
        <a:bodyPr/>
        <a:lstStyle/>
        <a:p>
          <a:endParaRPr lang="ru-RU"/>
        </a:p>
      </dgm:t>
    </dgm:pt>
    <dgm:pt modelId="{43D04ACD-275B-4F49-85A6-720691E48861}">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b="1" dirty="0" smtClean="0">
              <a:solidFill>
                <a:srgbClr val="000066"/>
              </a:solidFill>
            </a:rPr>
            <a:t>Создание условий антитеррористической защищенности</a:t>
          </a:r>
          <a:endParaRPr lang="ru-RU" dirty="0" smtClean="0"/>
        </a:p>
        <a:p>
          <a:pPr defTabSz="711200">
            <a:lnSpc>
              <a:spcPct val="90000"/>
            </a:lnSpc>
            <a:spcBef>
              <a:spcPct val="0"/>
            </a:spcBef>
            <a:spcAft>
              <a:spcPct val="35000"/>
            </a:spcAft>
          </a:pPr>
          <a:endParaRPr lang="ru-RU" dirty="0"/>
        </a:p>
      </dgm:t>
    </dgm:pt>
    <dgm:pt modelId="{8BEC8E9A-BFCD-4D10-B64B-B6B294874603}" type="sibTrans" cxnId="{00F3CB6B-80D6-4A5E-BE06-417F2568E8B9}">
      <dgm:prSet/>
      <dgm:spPr/>
      <dgm:t>
        <a:bodyPr/>
        <a:lstStyle/>
        <a:p>
          <a:endParaRPr lang="ru-RU"/>
        </a:p>
      </dgm:t>
    </dgm:pt>
    <dgm:pt modelId="{D3CC8D3A-981B-4F95-AC89-0EF802557434}" type="parTrans" cxnId="{00F3CB6B-80D6-4A5E-BE06-417F2568E8B9}">
      <dgm:prSet/>
      <dgm:spPr/>
      <dgm:t>
        <a:bodyPr/>
        <a:lstStyle/>
        <a:p>
          <a:endParaRPr lang="ru-RU"/>
        </a:p>
      </dgm:t>
    </dgm:pt>
    <dgm:pt modelId="{3ADC991B-2CB9-4808-89D6-6A5E73E22857}">
      <dgm:prSet custT="1"/>
      <dgm:spPr/>
      <dgm:t>
        <a:bodyPr/>
        <a:lstStyle/>
        <a:p>
          <a:r>
            <a:rPr lang="ru-RU" sz="2000" b="1" dirty="0" smtClean="0">
              <a:solidFill>
                <a:srgbClr val="000066"/>
              </a:solidFill>
            </a:rPr>
            <a:t>Перевозка школьников</a:t>
          </a:r>
          <a:endParaRPr lang="ru-RU" sz="2000" b="1" dirty="0">
            <a:solidFill>
              <a:srgbClr val="000066"/>
            </a:solidFill>
          </a:endParaRPr>
        </a:p>
      </dgm:t>
    </dgm:pt>
    <dgm:pt modelId="{B11284AD-EA95-4986-88E2-E265DB8DC1B2}" type="parTrans" cxnId="{9DE1F75A-EE81-4AD6-8B63-1374D3ABAA8A}">
      <dgm:prSet/>
      <dgm:spPr/>
      <dgm:t>
        <a:bodyPr/>
        <a:lstStyle/>
        <a:p>
          <a:endParaRPr lang="ru-RU"/>
        </a:p>
      </dgm:t>
    </dgm:pt>
    <dgm:pt modelId="{3CF8B9E5-61A7-4EAB-ABD3-D11BC309C6A5}" type="sibTrans" cxnId="{9DE1F75A-EE81-4AD6-8B63-1374D3ABAA8A}">
      <dgm:prSet/>
      <dgm:spPr/>
      <dgm:t>
        <a:bodyPr/>
        <a:lstStyle/>
        <a:p>
          <a:endParaRPr lang="ru-RU"/>
        </a:p>
      </dgm:t>
    </dgm:pt>
    <dgm:pt modelId="{9076BBCD-FC3D-46BB-A2D6-88E668A9BC12}">
      <dgm:prSet/>
      <dgm:spPr/>
      <dgm:t>
        <a:bodyPr/>
        <a:lstStyle/>
        <a:p>
          <a:r>
            <a:rPr lang="ru-RU" dirty="0" smtClean="0"/>
            <a:t>Замена автопарка  школьных автобусов</a:t>
          </a:r>
          <a:endParaRPr lang="ru-RU" dirty="0"/>
        </a:p>
      </dgm:t>
    </dgm:pt>
    <dgm:pt modelId="{28CA56B4-87A3-4206-BA09-926C58BF7163}" type="parTrans" cxnId="{4693FA3D-1460-4655-B75F-8DD767AD950E}">
      <dgm:prSet/>
      <dgm:spPr/>
      <dgm:t>
        <a:bodyPr/>
        <a:lstStyle/>
        <a:p>
          <a:endParaRPr lang="ru-RU"/>
        </a:p>
      </dgm:t>
    </dgm:pt>
    <dgm:pt modelId="{663EEEFB-BAD9-4C2E-8577-531FFA56DC29}" type="sibTrans" cxnId="{4693FA3D-1460-4655-B75F-8DD767AD950E}">
      <dgm:prSet/>
      <dgm:spPr/>
      <dgm:t>
        <a:bodyPr/>
        <a:lstStyle/>
        <a:p>
          <a:endParaRPr lang="ru-RU"/>
        </a:p>
      </dgm:t>
    </dgm:pt>
    <dgm:pt modelId="{7ED59526-3C3B-474F-8F99-3C7DA51CB5DD}">
      <dgm:prSet/>
      <dgm:spPr/>
      <dgm:t>
        <a:bodyPr/>
        <a:lstStyle/>
        <a:p>
          <a:endParaRPr lang="ru-RU" dirty="0"/>
        </a:p>
      </dgm:t>
    </dgm:pt>
    <dgm:pt modelId="{FE1AC4F6-1272-46CE-84B9-1D0DDBBA3EC2}" type="parTrans" cxnId="{9DCE7A03-A3C9-4D72-BEBF-AF13886540C9}">
      <dgm:prSet/>
      <dgm:spPr/>
      <dgm:t>
        <a:bodyPr/>
        <a:lstStyle/>
        <a:p>
          <a:endParaRPr lang="ru-RU"/>
        </a:p>
      </dgm:t>
    </dgm:pt>
    <dgm:pt modelId="{F948B8D6-B943-4460-8774-21B1159FBCBB}" type="sibTrans" cxnId="{9DCE7A03-A3C9-4D72-BEBF-AF13886540C9}">
      <dgm:prSet/>
      <dgm:spPr/>
      <dgm:t>
        <a:bodyPr/>
        <a:lstStyle/>
        <a:p>
          <a:endParaRPr lang="ru-RU"/>
        </a:p>
      </dgm:t>
    </dgm:pt>
    <dgm:pt modelId="{91065D46-81AE-415C-A40F-4C904C623ABF}" type="pres">
      <dgm:prSet presAssocID="{82926FDB-233F-4E87-A554-FD1781200DE1}" presName="Name0" presStyleCnt="0">
        <dgm:presLayoutVars>
          <dgm:dir/>
          <dgm:animLvl val="lvl"/>
          <dgm:resizeHandles val="exact"/>
        </dgm:presLayoutVars>
      </dgm:prSet>
      <dgm:spPr/>
      <dgm:t>
        <a:bodyPr/>
        <a:lstStyle/>
        <a:p>
          <a:endParaRPr lang="ru-RU"/>
        </a:p>
      </dgm:t>
    </dgm:pt>
    <dgm:pt modelId="{D9723459-D419-454D-8B22-47FB02B6054A}" type="pres">
      <dgm:prSet presAssocID="{43D04ACD-275B-4F49-85A6-720691E48861}" presName="linNode" presStyleCnt="0"/>
      <dgm:spPr/>
    </dgm:pt>
    <dgm:pt modelId="{26581649-B572-4136-9D9B-4AB271412425}" type="pres">
      <dgm:prSet presAssocID="{43D04ACD-275B-4F49-85A6-720691E48861}" presName="parentText" presStyleLbl="node1" presStyleIdx="0" presStyleCnt="2" custLinFactNeighborX="-339" custLinFactNeighborY="-121">
        <dgm:presLayoutVars>
          <dgm:chMax val="1"/>
          <dgm:bulletEnabled val="1"/>
        </dgm:presLayoutVars>
      </dgm:prSet>
      <dgm:spPr/>
      <dgm:t>
        <a:bodyPr/>
        <a:lstStyle/>
        <a:p>
          <a:endParaRPr lang="ru-RU"/>
        </a:p>
      </dgm:t>
    </dgm:pt>
    <dgm:pt modelId="{840AE2DC-DB35-4C50-BEA8-5DE083225E11}" type="pres">
      <dgm:prSet presAssocID="{43D04ACD-275B-4F49-85A6-720691E48861}" presName="descendantText" presStyleLbl="alignAccFollowNode1" presStyleIdx="0" presStyleCnt="2" custLinFactNeighborY="910">
        <dgm:presLayoutVars>
          <dgm:bulletEnabled val="1"/>
        </dgm:presLayoutVars>
      </dgm:prSet>
      <dgm:spPr/>
      <dgm:t>
        <a:bodyPr/>
        <a:lstStyle/>
        <a:p>
          <a:endParaRPr lang="ru-RU"/>
        </a:p>
      </dgm:t>
    </dgm:pt>
    <dgm:pt modelId="{717BE304-CE7A-40D3-8346-20D932D19F7F}" type="pres">
      <dgm:prSet presAssocID="{8BEC8E9A-BFCD-4D10-B64B-B6B294874603}" presName="sp" presStyleCnt="0"/>
      <dgm:spPr/>
    </dgm:pt>
    <dgm:pt modelId="{7E77BDA0-208C-41ED-A672-DFC1DCDDEB16}" type="pres">
      <dgm:prSet presAssocID="{3ADC991B-2CB9-4808-89D6-6A5E73E22857}" presName="linNode" presStyleCnt="0"/>
      <dgm:spPr/>
    </dgm:pt>
    <dgm:pt modelId="{78D2D69A-D818-4D75-914C-24654D6CB871}" type="pres">
      <dgm:prSet presAssocID="{3ADC991B-2CB9-4808-89D6-6A5E73E22857}" presName="parentText" presStyleLbl="node1" presStyleIdx="1" presStyleCnt="2">
        <dgm:presLayoutVars>
          <dgm:chMax val="1"/>
          <dgm:bulletEnabled val="1"/>
        </dgm:presLayoutVars>
      </dgm:prSet>
      <dgm:spPr/>
      <dgm:t>
        <a:bodyPr/>
        <a:lstStyle/>
        <a:p>
          <a:endParaRPr lang="ru-RU"/>
        </a:p>
      </dgm:t>
    </dgm:pt>
    <dgm:pt modelId="{A447300C-F496-460F-89E0-251133B01392}" type="pres">
      <dgm:prSet presAssocID="{3ADC991B-2CB9-4808-89D6-6A5E73E22857}" presName="descendantText" presStyleLbl="alignAccFollowNode1" presStyleIdx="1" presStyleCnt="2">
        <dgm:presLayoutVars>
          <dgm:bulletEnabled val="1"/>
        </dgm:presLayoutVars>
      </dgm:prSet>
      <dgm:spPr/>
    </dgm:pt>
  </dgm:ptLst>
  <dgm:cxnLst>
    <dgm:cxn modelId="{E2066F11-3B30-4E86-BB1B-128C07260687}" type="presOf" srcId="{43D04ACD-275B-4F49-85A6-720691E48861}" destId="{26581649-B572-4136-9D9B-4AB271412425}" srcOrd="0" destOrd="0" presId="urn:microsoft.com/office/officeart/2005/8/layout/vList5"/>
    <dgm:cxn modelId="{4693FA3D-1460-4655-B75F-8DD767AD950E}" srcId="{3ADC991B-2CB9-4808-89D6-6A5E73E22857}" destId="{9076BBCD-FC3D-46BB-A2D6-88E668A9BC12}" srcOrd="0" destOrd="0" parTransId="{28CA56B4-87A3-4206-BA09-926C58BF7163}" sibTransId="{663EEEFB-BAD9-4C2E-8577-531FFA56DC29}"/>
    <dgm:cxn modelId="{400A1FFE-4567-41DA-A2D1-4194A1627C7C}" srcId="{43D04ACD-275B-4F49-85A6-720691E48861}" destId="{8B2D8BF5-2B1F-493D-B31D-FB75F40E08E3}" srcOrd="3" destOrd="0" parTransId="{E4E702DD-5C29-4EAB-9CF3-8D144A0097D1}" sibTransId="{703E38BA-350C-4CE9-A81E-74E430344B52}"/>
    <dgm:cxn modelId="{79629313-3726-4181-959D-DDF46958D966}" type="presOf" srcId="{9076BBCD-FC3D-46BB-A2D6-88E668A9BC12}" destId="{A447300C-F496-460F-89E0-251133B01392}" srcOrd="0" destOrd="0" presId="urn:microsoft.com/office/officeart/2005/8/layout/vList5"/>
    <dgm:cxn modelId="{2AB11D9F-167F-4C74-BD26-6A7AFF3D615C}" type="presOf" srcId="{82926FDB-233F-4E87-A554-FD1781200DE1}" destId="{91065D46-81AE-415C-A40F-4C904C623ABF}" srcOrd="0" destOrd="0" presId="urn:microsoft.com/office/officeart/2005/8/layout/vList5"/>
    <dgm:cxn modelId="{CF44FB53-4D10-4D21-ACD7-DF74C1634C20}" type="presOf" srcId="{84B05BBC-4A12-4D8E-9501-06DBD17305BD}" destId="{840AE2DC-DB35-4C50-BEA8-5DE083225E11}" srcOrd="0" destOrd="0" presId="urn:microsoft.com/office/officeart/2005/8/layout/vList5"/>
    <dgm:cxn modelId="{B0D5B10E-78B3-43BA-9AFB-ED75C18FBCA2}" type="presOf" srcId="{9A34089A-CD68-45B2-9F69-B7C70A5AD2A2}" destId="{840AE2DC-DB35-4C50-BEA8-5DE083225E11}" srcOrd="0" destOrd="4" presId="urn:microsoft.com/office/officeart/2005/8/layout/vList5"/>
    <dgm:cxn modelId="{EE58432C-E46C-48E3-B22A-8AE8BBBE3526}" type="presOf" srcId="{8B2D8BF5-2B1F-493D-B31D-FB75F40E08E3}" destId="{840AE2DC-DB35-4C50-BEA8-5DE083225E11}" srcOrd="0" destOrd="3" presId="urn:microsoft.com/office/officeart/2005/8/layout/vList5"/>
    <dgm:cxn modelId="{00F3CB6B-80D6-4A5E-BE06-417F2568E8B9}" srcId="{82926FDB-233F-4E87-A554-FD1781200DE1}" destId="{43D04ACD-275B-4F49-85A6-720691E48861}" srcOrd="0" destOrd="0" parTransId="{D3CC8D3A-981B-4F95-AC89-0EF802557434}" sibTransId="{8BEC8E9A-BFCD-4D10-B64B-B6B294874603}"/>
    <dgm:cxn modelId="{853EDAC0-7AEC-4B87-A55D-E1EE6AF382E4}" srcId="{43D04ACD-275B-4F49-85A6-720691E48861}" destId="{84B05BBC-4A12-4D8E-9501-06DBD17305BD}" srcOrd="0" destOrd="0" parTransId="{1B33FA21-A730-484D-8ED4-29ADD17716F4}" sibTransId="{7983CDE0-0C0E-48E5-B6DC-482AF8817555}"/>
    <dgm:cxn modelId="{9DE1F75A-EE81-4AD6-8B63-1374D3ABAA8A}" srcId="{82926FDB-233F-4E87-A554-FD1781200DE1}" destId="{3ADC991B-2CB9-4808-89D6-6A5E73E22857}" srcOrd="1" destOrd="0" parTransId="{B11284AD-EA95-4986-88E2-E265DB8DC1B2}" sibTransId="{3CF8B9E5-61A7-4EAB-ABD3-D11BC309C6A5}"/>
    <dgm:cxn modelId="{B459F79F-1E32-463B-B479-A713235A3196}" type="presOf" srcId="{A405FF0A-CAE9-4BF2-A7A9-3DA6AB54A06D}" destId="{840AE2DC-DB35-4C50-BEA8-5DE083225E11}" srcOrd="0" destOrd="2" presId="urn:microsoft.com/office/officeart/2005/8/layout/vList5"/>
    <dgm:cxn modelId="{43E466C5-0E30-4C9B-88FC-2D46FCBFDBB0}" srcId="{43D04ACD-275B-4F49-85A6-720691E48861}" destId="{DECD596A-C738-47C6-AE79-7707FCE5EF9D}" srcOrd="1" destOrd="0" parTransId="{5DF354B5-C889-4654-A3B9-CB35F897B0A0}" sibTransId="{C6D5C3AA-91C9-4B28-8DB6-D18D27232CD3}"/>
    <dgm:cxn modelId="{9DCE7A03-A3C9-4D72-BEBF-AF13886540C9}" srcId="{3ADC991B-2CB9-4808-89D6-6A5E73E22857}" destId="{7ED59526-3C3B-474F-8F99-3C7DA51CB5DD}" srcOrd="1" destOrd="0" parTransId="{FE1AC4F6-1272-46CE-84B9-1D0DDBBA3EC2}" sibTransId="{F948B8D6-B943-4460-8774-21B1159FBCBB}"/>
    <dgm:cxn modelId="{5FCEABD9-7C6E-4B62-A496-516C7411FD3D}" type="presOf" srcId="{7ED59526-3C3B-474F-8F99-3C7DA51CB5DD}" destId="{A447300C-F496-460F-89E0-251133B01392}" srcOrd="0" destOrd="1" presId="urn:microsoft.com/office/officeart/2005/8/layout/vList5"/>
    <dgm:cxn modelId="{9571287B-FE4A-4EA1-BB67-34EDE26A8594}" type="presOf" srcId="{DECD596A-C738-47C6-AE79-7707FCE5EF9D}" destId="{840AE2DC-DB35-4C50-BEA8-5DE083225E11}" srcOrd="0" destOrd="1" presId="urn:microsoft.com/office/officeart/2005/8/layout/vList5"/>
    <dgm:cxn modelId="{6C2E8A65-4338-4EB4-B909-7AA8D5E32DC6}" srcId="{43D04ACD-275B-4F49-85A6-720691E48861}" destId="{9A34089A-CD68-45B2-9F69-B7C70A5AD2A2}" srcOrd="4" destOrd="0" parTransId="{7E18F001-2D77-46A4-B8B8-3FCF0B949DA3}" sibTransId="{D95666E5-F9DB-43A1-8F7B-604EB8CB313E}"/>
    <dgm:cxn modelId="{0784297A-FF9F-4EED-84D1-2446811D5B49}" type="presOf" srcId="{3ADC991B-2CB9-4808-89D6-6A5E73E22857}" destId="{78D2D69A-D818-4D75-914C-24654D6CB871}" srcOrd="0" destOrd="0" presId="urn:microsoft.com/office/officeart/2005/8/layout/vList5"/>
    <dgm:cxn modelId="{A3D05C67-084F-41AA-B4A5-B6A2E1E245FB}" srcId="{43D04ACD-275B-4F49-85A6-720691E48861}" destId="{A405FF0A-CAE9-4BF2-A7A9-3DA6AB54A06D}" srcOrd="2" destOrd="0" parTransId="{84944B25-C5A4-4325-AA19-7D7CBA6CA8C1}" sibTransId="{473C8675-758C-4648-943D-4E98450CDF15}"/>
    <dgm:cxn modelId="{DFC76E32-FB11-4F41-90AC-2117185D8134}" type="presParOf" srcId="{91065D46-81AE-415C-A40F-4C904C623ABF}" destId="{D9723459-D419-454D-8B22-47FB02B6054A}" srcOrd="0" destOrd="0" presId="urn:microsoft.com/office/officeart/2005/8/layout/vList5"/>
    <dgm:cxn modelId="{BD0418DA-5458-4029-BA3A-7C07F8A01D1D}" type="presParOf" srcId="{D9723459-D419-454D-8B22-47FB02B6054A}" destId="{26581649-B572-4136-9D9B-4AB271412425}" srcOrd="0" destOrd="0" presId="urn:microsoft.com/office/officeart/2005/8/layout/vList5"/>
    <dgm:cxn modelId="{8E2027E6-7E4A-40C6-9F78-FE270627CFCD}" type="presParOf" srcId="{D9723459-D419-454D-8B22-47FB02B6054A}" destId="{840AE2DC-DB35-4C50-BEA8-5DE083225E11}" srcOrd="1" destOrd="0" presId="urn:microsoft.com/office/officeart/2005/8/layout/vList5"/>
    <dgm:cxn modelId="{B3E6ABC6-ECD7-453E-9012-20FB37E3753D}" type="presParOf" srcId="{91065D46-81AE-415C-A40F-4C904C623ABF}" destId="{717BE304-CE7A-40D3-8346-20D932D19F7F}" srcOrd="1" destOrd="0" presId="urn:microsoft.com/office/officeart/2005/8/layout/vList5"/>
    <dgm:cxn modelId="{9CBAEACD-083D-412E-B161-88AE2C515ABF}" type="presParOf" srcId="{91065D46-81AE-415C-A40F-4C904C623ABF}" destId="{7E77BDA0-208C-41ED-A672-DFC1DCDDEB16}" srcOrd="2" destOrd="0" presId="urn:microsoft.com/office/officeart/2005/8/layout/vList5"/>
    <dgm:cxn modelId="{70DB7CC2-5E69-4196-AD53-FDEA6ECA71A0}" type="presParOf" srcId="{7E77BDA0-208C-41ED-A672-DFC1DCDDEB16}" destId="{78D2D69A-D818-4D75-914C-24654D6CB871}" srcOrd="0" destOrd="0" presId="urn:microsoft.com/office/officeart/2005/8/layout/vList5"/>
    <dgm:cxn modelId="{8C2FC206-0393-40F0-AEA3-0BC25D0DEBDF}" type="presParOf" srcId="{7E77BDA0-208C-41ED-A672-DFC1DCDDEB16}" destId="{A447300C-F496-460F-89E0-251133B0139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2926FDB-233F-4E87-A554-FD1781200DE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ru-RU"/>
        </a:p>
      </dgm:t>
    </dgm:pt>
    <dgm:pt modelId="{2C9AC9F5-CDF3-4FC6-A13E-5360F326DD33}">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3600" b="1" dirty="0" smtClean="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rPr>
            <a:t>Развитие сети СО</a:t>
          </a:r>
        </a:p>
        <a:p>
          <a:pPr marL="0" indent="0" defTabSz="914400">
            <a:lnSpc>
              <a:spcPct val="100000"/>
            </a:lnSpc>
            <a:spcBef>
              <a:spcPts val="0"/>
            </a:spcBef>
            <a:spcAft>
              <a:spcPts val="0"/>
            </a:spcAft>
            <a:buNone/>
          </a:pPr>
          <a:r>
            <a:rPr lang="ru-RU" sz="3600" b="1" dirty="0" smtClean="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rPr>
            <a:t>на </a:t>
          </a:r>
        </a:p>
        <a:p>
          <a:pPr marL="0" indent="0" defTabSz="914400">
            <a:lnSpc>
              <a:spcPct val="100000"/>
            </a:lnSpc>
            <a:spcBef>
              <a:spcPts val="0"/>
            </a:spcBef>
            <a:spcAft>
              <a:spcPts val="0"/>
            </a:spcAft>
            <a:buNone/>
          </a:pPr>
          <a:r>
            <a:rPr lang="ru-RU" sz="3600" b="1" dirty="0" smtClean="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rPr>
            <a:t>2017- 2021 годы</a:t>
          </a:r>
          <a:endParaRPr lang="ru-RU" sz="3600" b="1" dirty="0">
            <a:solidFill>
              <a:srgbClr val="002060"/>
            </a:solidFill>
          </a:endParaRPr>
        </a:p>
      </dgm:t>
    </dgm:pt>
    <dgm:pt modelId="{2CD72297-C2D6-4523-95BE-AF465221A0A8}" type="parTrans" cxnId="{C43F8733-231E-47D9-B4D5-76B79458F6B5}">
      <dgm:prSet/>
      <dgm:spPr/>
      <dgm:t>
        <a:bodyPr/>
        <a:lstStyle/>
        <a:p>
          <a:endParaRPr lang="ru-RU"/>
        </a:p>
      </dgm:t>
    </dgm:pt>
    <dgm:pt modelId="{73351931-0749-4E01-AF06-1D922718C02B}" type="sibTrans" cxnId="{C43F8733-231E-47D9-B4D5-76B79458F6B5}">
      <dgm:prSet/>
      <dgm:spPr/>
      <dgm:t>
        <a:bodyPr/>
        <a:lstStyle/>
        <a:p>
          <a:endParaRPr lang="ru-RU"/>
        </a:p>
      </dgm:t>
    </dgm:pt>
    <dgm:pt modelId="{210B1D5C-9025-4C5B-99AE-DD9E447A0785}">
      <dgm:prSet phldrT="[Текст]" custT="1"/>
      <dgm:spPr/>
      <dgm:t>
        <a:bodyPr/>
        <a:lstStyle/>
        <a:p>
          <a:pPr marL="0" indent="0" defTabSz="711200">
            <a:lnSpc>
              <a:spcPct val="90000"/>
            </a:lnSpc>
            <a:spcBef>
              <a:spcPct val="0"/>
            </a:spcBef>
            <a:spcAft>
              <a:spcPct val="15000"/>
            </a:spcAft>
            <a:buNone/>
          </a:pPr>
          <a:r>
            <a:rPr lang="ru-RU" sz="1600" dirty="0" smtClean="0"/>
            <a:t>Переход работы ОО в 1 смену</a:t>
          </a:r>
          <a:endParaRPr lang="ru-RU" sz="1600" dirty="0">
            <a:solidFill>
              <a:schemeClr val="tx1"/>
            </a:solidFill>
          </a:endParaRPr>
        </a:p>
      </dgm:t>
    </dgm:pt>
    <dgm:pt modelId="{C9171644-8396-4760-A11E-7B6C62D1865C}" type="parTrans" cxnId="{0D63D582-1D9F-4E48-A980-BDE9D2048047}">
      <dgm:prSet/>
      <dgm:spPr/>
      <dgm:t>
        <a:bodyPr/>
        <a:lstStyle/>
        <a:p>
          <a:endParaRPr lang="ru-RU"/>
        </a:p>
      </dgm:t>
    </dgm:pt>
    <dgm:pt modelId="{5EEF6217-C9B1-4F1F-8400-2D87654F847D}" type="sibTrans" cxnId="{0D63D582-1D9F-4E48-A980-BDE9D2048047}">
      <dgm:prSet/>
      <dgm:spPr/>
      <dgm:t>
        <a:bodyPr/>
        <a:lstStyle/>
        <a:p>
          <a:endParaRPr lang="ru-RU"/>
        </a:p>
      </dgm:t>
    </dgm:pt>
    <dgm:pt modelId="{56CD8508-EE43-4C4A-9D0E-1FDEF964C836}">
      <dgm:prSet custT="1"/>
      <dgm:spPr/>
      <dgm:t>
        <a:bodyPr/>
        <a:lstStyle/>
        <a:p>
          <a:pPr marL="0" indent="0" defTabSz="711200">
            <a:lnSpc>
              <a:spcPct val="90000"/>
            </a:lnSpc>
            <a:spcBef>
              <a:spcPct val="0"/>
            </a:spcBef>
            <a:spcAft>
              <a:spcPct val="15000"/>
            </a:spcAft>
            <a:buNone/>
          </a:pPr>
          <a:r>
            <a:rPr lang="ru-RU" sz="1600" dirty="0" smtClean="0"/>
            <a:t>Строительство учебного корпуса 2 МБОУ «Камская средняя образовательная школа».</a:t>
          </a:r>
        </a:p>
      </dgm:t>
    </dgm:pt>
    <dgm:pt modelId="{B46DF033-00B8-4124-B7AA-610BFE8DECD1}" type="parTrans" cxnId="{EE5B7094-F6E4-49C6-B2CB-63732A82E838}">
      <dgm:prSet/>
      <dgm:spPr/>
      <dgm:t>
        <a:bodyPr/>
        <a:lstStyle/>
        <a:p>
          <a:endParaRPr lang="ru-RU"/>
        </a:p>
      </dgm:t>
    </dgm:pt>
    <dgm:pt modelId="{ED19F6E2-4819-44FC-92E4-1DA53348AE20}" type="sibTrans" cxnId="{EE5B7094-F6E4-49C6-B2CB-63732A82E838}">
      <dgm:prSet/>
      <dgm:spPr/>
      <dgm:t>
        <a:bodyPr/>
        <a:lstStyle/>
        <a:p>
          <a:endParaRPr lang="ru-RU"/>
        </a:p>
      </dgm:t>
    </dgm:pt>
    <dgm:pt modelId="{D2B8C301-B65C-4A40-93B3-698EF467BA5C}">
      <dgm:prSet phldrT="[Текст]" custT="1"/>
      <dgm:spPr/>
      <dgm:t>
        <a:bodyPr/>
        <a:lstStyle/>
        <a:p>
          <a:pPr marL="0" indent="0" defTabSz="711200">
            <a:lnSpc>
              <a:spcPct val="90000"/>
            </a:lnSpc>
            <a:spcBef>
              <a:spcPct val="0"/>
            </a:spcBef>
            <a:spcAft>
              <a:spcPct val="15000"/>
            </a:spcAft>
            <a:buNone/>
          </a:pPr>
          <a:r>
            <a:rPr lang="ru-RU" sz="1600" dirty="0" smtClean="0"/>
            <a:t>Реконструкция здания по адресу: ул. Победы, 101 под корпус 2 школы № 5 на 500 мест</a:t>
          </a:r>
          <a:endParaRPr lang="ru-RU" sz="1600" dirty="0">
            <a:solidFill>
              <a:schemeClr val="tx1"/>
            </a:solidFill>
          </a:endParaRPr>
        </a:p>
      </dgm:t>
    </dgm:pt>
    <dgm:pt modelId="{B1ADCB44-058D-4BAD-9948-076C88C1E10C}" type="parTrans" cxnId="{32394E4D-7171-42E6-B72A-6832079E1DDC}">
      <dgm:prSet/>
      <dgm:spPr/>
      <dgm:t>
        <a:bodyPr/>
        <a:lstStyle/>
        <a:p>
          <a:endParaRPr lang="ru-RU"/>
        </a:p>
      </dgm:t>
    </dgm:pt>
    <dgm:pt modelId="{F808A962-C215-487C-A55F-AAD3E73164A6}" type="sibTrans" cxnId="{32394E4D-7171-42E6-B72A-6832079E1DDC}">
      <dgm:prSet/>
      <dgm:spPr/>
      <dgm:t>
        <a:bodyPr/>
        <a:lstStyle/>
        <a:p>
          <a:endParaRPr lang="ru-RU"/>
        </a:p>
      </dgm:t>
    </dgm:pt>
    <dgm:pt modelId="{A0370013-ED66-4E5A-A4AE-5AD2823619FA}">
      <dgm:prSet phldrT="[Текст]" custT="1"/>
      <dgm:spPr/>
      <dgm:t>
        <a:bodyPr/>
        <a:lstStyle/>
        <a:p>
          <a:pPr marL="0" indent="0" defTabSz="711200">
            <a:lnSpc>
              <a:spcPct val="90000"/>
            </a:lnSpc>
            <a:spcBef>
              <a:spcPct val="0"/>
            </a:spcBef>
            <a:spcAft>
              <a:spcPct val="15000"/>
            </a:spcAft>
            <a:buNone/>
          </a:pPr>
          <a:r>
            <a:rPr lang="ru-RU" sz="1600" dirty="0" smtClean="0"/>
            <a:t> Строительство корпуса средней общеобразовательной школы № 1 в </a:t>
          </a:r>
          <a:r>
            <a:rPr lang="ru-RU" sz="1600" dirty="0" err="1" smtClean="0"/>
            <a:t>п.Полазна</a:t>
          </a:r>
          <a:r>
            <a:rPr lang="ru-RU" sz="1600" dirty="0" smtClean="0"/>
            <a:t> на 400 мест.</a:t>
          </a:r>
          <a:endParaRPr lang="ru-RU" sz="1600" dirty="0">
            <a:solidFill>
              <a:schemeClr val="tx1"/>
            </a:solidFill>
          </a:endParaRPr>
        </a:p>
      </dgm:t>
    </dgm:pt>
    <dgm:pt modelId="{D9C925B0-7809-4444-8B6D-369BCF76D64E}" type="parTrans" cxnId="{7B0B367F-5F66-42AF-898B-4D7E8D9666D0}">
      <dgm:prSet/>
      <dgm:spPr/>
      <dgm:t>
        <a:bodyPr/>
        <a:lstStyle/>
        <a:p>
          <a:endParaRPr lang="ru-RU"/>
        </a:p>
      </dgm:t>
    </dgm:pt>
    <dgm:pt modelId="{031C69EE-7607-40BA-806F-9B1AEADAE9E4}" type="sibTrans" cxnId="{7B0B367F-5F66-42AF-898B-4D7E8D9666D0}">
      <dgm:prSet/>
      <dgm:spPr/>
      <dgm:t>
        <a:bodyPr/>
        <a:lstStyle/>
        <a:p>
          <a:endParaRPr lang="ru-RU"/>
        </a:p>
      </dgm:t>
    </dgm:pt>
    <dgm:pt modelId="{9B17C2D4-B328-4084-B7FA-66D7BE58E88B}">
      <dgm:prSet custT="1"/>
      <dgm:spPr/>
      <dgm:t>
        <a:bodyPr/>
        <a:lstStyle/>
        <a:p>
          <a:pPr marL="0" indent="0" defTabSz="711200">
            <a:lnSpc>
              <a:spcPct val="90000"/>
            </a:lnSpc>
            <a:spcBef>
              <a:spcPct val="0"/>
            </a:spcBef>
            <a:spcAft>
              <a:spcPct val="15000"/>
            </a:spcAft>
            <a:buNone/>
          </a:pPr>
          <a:r>
            <a:rPr lang="ru-RU" sz="1600" dirty="0" smtClean="0"/>
            <a:t>Смена статуса МБОУ «</a:t>
          </a:r>
          <a:r>
            <a:rPr lang="ru-RU" sz="1600" dirty="0" err="1" smtClean="0"/>
            <a:t>Вильвенская</a:t>
          </a:r>
          <a:r>
            <a:rPr lang="ru-RU" sz="1600" dirty="0" smtClean="0"/>
            <a:t> СОШ» – ООШ</a:t>
          </a:r>
        </a:p>
      </dgm:t>
    </dgm:pt>
    <dgm:pt modelId="{7869F302-D5BC-47F7-A8C0-F5AE0365246E}" type="parTrans" cxnId="{B170707E-B13D-4976-9C94-6EF130116932}">
      <dgm:prSet/>
      <dgm:spPr/>
      <dgm:t>
        <a:bodyPr/>
        <a:lstStyle/>
        <a:p>
          <a:endParaRPr lang="ru-RU"/>
        </a:p>
      </dgm:t>
    </dgm:pt>
    <dgm:pt modelId="{9B838B69-46C1-45F6-A1C7-F80A86408254}" type="sibTrans" cxnId="{B170707E-B13D-4976-9C94-6EF130116932}">
      <dgm:prSet/>
      <dgm:spPr/>
      <dgm:t>
        <a:bodyPr/>
        <a:lstStyle/>
        <a:p>
          <a:endParaRPr lang="ru-RU"/>
        </a:p>
      </dgm:t>
    </dgm:pt>
    <dgm:pt modelId="{A821BF11-5476-4B97-B2AC-87BB2776C469}">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dirty="0" smtClean="0"/>
            <a:t>Реорганизация </a:t>
          </a:r>
          <a:r>
            <a:rPr lang="ru-RU" sz="1600" dirty="0" err="1" smtClean="0"/>
            <a:t>Липовского</a:t>
          </a:r>
          <a:r>
            <a:rPr lang="ru-RU" sz="1600" dirty="0" smtClean="0"/>
            <a:t>  детского сада (МБОУ «</a:t>
          </a:r>
          <a:r>
            <a:rPr lang="ru-RU" sz="1600" dirty="0" err="1" smtClean="0"/>
            <a:t>Висимская</a:t>
          </a:r>
          <a:r>
            <a:rPr lang="ru-RU" sz="1600" dirty="0" smtClean="0"/>
            <a:t> ООШ»)</a:t>
          </a:r>
        </a:p>
      </dgm:t>
    </dgm:pt>
    <dgm:pt modelId="{4E7BDAF3-CB2E-4055-9189-7A7F0930A7ED}" type="parTrans" cxnId="{50F6E63F-9154-4037-8772-5D70F9419F5C}">
      <dgm:prSet/>
      <dgm:spPr/>
      <dgm:t>
        <a:bodyPr/>
        <a:lstStyle/>
        <a:p>
          <a:endParaRPr lang="ru-RU"/>
        </a:p>
      </dgm:t>
    </dgm:pt>
    <dgm:pt modelId="{DB261CDA-C863-4D35-BE5A-6C731512665E}" type="sibTrans" cxnId="{50F6E63F-9154-4037-8772-5D70F9419F5C}">
      <dgm:prSet/>
      <dgm:spPr/>
      <dgm:t>
        <a:bodyPr/>
        <a:lstStyle/>
        <a:p>
          <a:endParaRPr lang="ru-RU"/>
        </a:p>
      </dgm:t>
    </dgm:pt>
    <dgm:pt modelId="{ACE44482-F9C7-4B59-83A1-BCBB2C748765}">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dirty="0" smtClean="0"/>
            <a:t>Рассмотрение вариантов развития сети  в </a:t>
          </a:r>
          <a:r>
            <a:rPr lang="ru-RU" sz="1600" dirty="0" err="1" smtClean="0"/>
            <a:t>Сенькинском</a:t>
          </a:r>
          <a:r>
            <a:rPr lang="ru-RU" sz="1600" dirty="0" smtClean="0"/>
            <a:t> поселении, в </a:t>
          </a:r>
          <a:r>
            <a:rPr lang="ru-RU" sz="1600" dirty="0" err="1" smtClean="0"/>
            <a:t>Красно-Слудском</a:t>
          </a:r>
          <a:r>
            <a:rPr lang="ru-RU" sz="1600" dirty="0" smtClean="0"/>
            <a:t> поселении</a:t>
          </a:r>
        </a:p>
        <a:p>
          <a:pPr marL="171450" indent="0" defTabSz="711200">
            <a:lnSpc>
              <a:spcPct val="90000"/>
            </a:lnSpc>
            <a:spcBef>
              <a:spcPct val="0"/>
            </a:spcBef>
            <a:spcAft>
              <a:spcPct val="15000"/>
            </a:spcAft>
            <a:buNone/>
          </a:pPr>
          <a:endParaRPr lang="ru-RU" sz="1600" dirty="0" smtClean="0"/>
        </a:p>
      </dgm:t>
    </dgm:pt>
    <dgm:pt modelId="{3AAC162D-40A1-4311-8CB3-B74F3B2CD8F1}" type="parTrans" cxnId="{E452F1BD-6E42-4AB0-B3CC-A7C5577F4A9B}">
      <dgm:prSet/>
      <dgm:spPr/>
      <dgm:t>
        <a:bodyPr/>
        <a:lstStyle/>
        <a:p>
          <a:endParaRPr lang="ru-RU"/>
        </a:p>
      </dgm:t>
    </dgm:pt>
    <dgm:pt modelId="{5ADE1ECB-4F50-451E-AABE-5419C12561C6}" type="sibTrans" cxnId="{E452F1BD-6E42-4AB0-B3CC-A7C5577F4A9B}">
      <dgm:prSet/>
      <dgm:spPr/>
      <dgm:t>
        <a:bodyPr/>
        <a:lstStyle/>
        <a:p>
          <a:endParaRPr lang="ru-RU"/>
        </a:p>
      </dgm:t>
    </dgm:pt>
    <dgm:pt modelId="{91065D46-81AE-415C-A40F-4C904C623ABF}" type="pres">
      <dgm:prSet presAssocID="{82926FDB-233F-4E87-A554-FD1781200DE1}" presName="Name0" presStyleCnt="0">
        <dgm:presLayoutVars>
          <dgm:dir/>
          <dgm:animLvl val="lvl"/>
          <dgm:resizeHandles val="exact"/>
        </dgm:presLayoutVars>
      </dgm:prSet>
      <dgm:spPr/>
      <dgm:t>
        <a:bodyPr/>
        <a:lstStyle/>
        <a:p>
          <a:endParaRPr lang="ru-RU"/>
        </a:p>
      </dgm:t>
    </dgm:pt>
    <dgm:pt modelId="{52FE268C-EC15-4C0D-820C-2C525C443C65}" type="pres">
      <dgm:prSet presAssocID="{2C9AC9F5-CDF3-4FC6-A13E-5360F326DD33}" presName="linNode" presStyleCnt="0"/>
      <dgm:spPr/>
    </dgm:pt>
    <dgm:pt modelId="{A3D0B29B-EC63-45D1-9C8E-5B2793A951F0}" type="pres">
      <dgm:prSet presAssocID="{2C9AC9F5-CDF3-4FC6-A13E-5360F326DD33}" presName="parentText" presStyleLbl="node1" presStyleIdx="0" presStyleCnt="1">
        <dgm:presLayoutVars>
          <dgm:chMax val="1"/>
          <dgm:bulletEnabled val="1"/>
        </dgm:presLayoutVars>
      </dgm:prSet>
      <dgm:spPr/>
      <dgm:t>
        <a:bodyPr/>
        <a:lstStyle/>
        <a:p>
          <a:endParaRPr lang="ru-RU"/>
        </a:p>
      </dgm:t>
    </dgm:pt>
    <dgm:pt modelId="{E7490A5B-DAE0-4152-96C3-9446FAA7CCA9}" type="pres">
      <dgm:prSet presAssocID="{2C9AC9F5-CDF3-4FC6-A13E-5360F326DD33}" presName="descendantText" presStyleLbl="alignAccFollowNode1" presStyleIdx="0" presStyleCnt="1">
        <dgm:presLayoutVars>
          <dgm:bulletEnabled val="1"/>
        </dgm:presLayoutVars>
      </dgm:prSet>
      <dgm:spPr/>
      <dgm:t>
        <a:bodyPr/>
        <a:lstStyle/>
        <a:p>
          <a:endParaRPr lang="ru-RU"/>
        </a:p>
      </dgm:t>
    </dgm:pt>
  </dgm:ptLst>
  <dgm:cxnLst>
    <dgm:cxn modelId="{EE5B7094-F6E4-49C6-B2CB-63732A82E838}" srcId="{2C9AC9F5-CDF3-4FC6-A13E-5360F326DD33}" destId="{56CD8508-EE43-4C4A-9D0E-1FDEF964C836}" srcOrd="3" destOrd="0" parTransId="{B46DF033-00B8-4124-B7AA-610BFE8DECD1}" sibTransId="{ED19F6E2-4819-44FC-92E4-1DA53348AE20}"/>
    <dgm:cxn modelId="{1CDD1F6B-786F-4343-93F7-13AE70C53D85}" type="presOf" srcId="{82926FDB-233F-4E87-A554-FD1781200DE1}" destId="{91065D46-81AE-415C-A40F-4C904C623ABF}" srcOrd="0" destOrd="0" presId="urn:microsoft.com/office/officeart/2005/8/layout/vList5"/>
    <dgm:cxn modelId="{5C378C50-478D-4B65-A1E7-2E674CE5B891}" type="presOf" srcId="{56CD8508-EE43-4C4A-9D0E-1FDEF964C836}" destId="{E7490A5B-DAE0-4152-96C3-9446FAA7CCA9}" srcOrd="0" destOrd="3" presId="urn:microsoft.com/office/officeart/2005/8/layout/vList5"/>
    <dgm:cxn modelId="{7B0B367F-5F66-42AF-898B-4D7E8D9666D0}" srcId="{2C9AC9F5-CDF3-4FC6-A13E-5360F326DD33}" destId="{A0370013-ED66-4E5A-A4AE-5AD2823619FA}" srcOrd="2" destOrd="0" parTransId="{D9C925B0-7809-4444-8B6D-369BCF76D64E}" sibTransId="{031C69EE-7607-40BA-806F-9B1AEADAE9E4}"/>
    <dgm:cxn modelId="{E452F1BD-6E42-4AB0-B3CC-A7C5577F4A9B}" srcId="{2C9AC9F5-CDF3-4FC6-A13E-5360F326DD33}" destId="{ACE44482-F9C7-4B59-83A1-BCBB2C748765}" srcOrd="6" destOrd="0" parTransId="{3AAC162D-40A1-4311-8CB3-B74F3B2CD8F1}" sibTransId="{5ADE1ECB-4F50-451E-AABE-5419C12561C6}"/>
    <dgm:cxn modelId="{0D63D582-1D9F-4E48-A980-BDE9D2048047}" srcId="{2C9AC9F5-CDF3-4FC6-A13E-5360F326DD33}" destId="{210B1D5C-9025-4C5B-99AE-DD9E447A0785}" srcOrd="0" destOrd="0" parTransId="{C9171644-8396-4760-A11E-7B6C62D1865C}" sibTransId="{5EEF6217-C9B1-4F1F-8400-2D87654F847D}"/>
    <dgm:cxn modelId="{32394E4D-7171-42E6-B72A-6832079E1DDC}" srcId="{2C9AC9F5-CDF3-4FC6-A13E-5360F326DD33}" destId="{D2B8C301-B65C-4A40-93B3-698EF467BA5C}" srcOrd="1" destOrd="0" parTransId="{B1ADCB44-058D-4BAD-9948-076C88C1E10C}" sibTransId="{F808A962-C215-487C-A55F-AAD3E73164A6}"/>
    <dgm:cxn modelId="{EFCCA8A6-EDD2-46B5-B921-5460F7E957ED}" type="presOf" srcId="{D2B8C301-B65C-4A40-93B3-698EF467BA5C}" destId="{E7490A5B-DAE0-4152-96C3-9446FAA7CCA9}" srcOrd="0" destOrd="1" presId="urn:microsoft.com/office/officeart/2005/8/layout/vList5"/>
    <dgm:cxn modelId="{C456E4BA-F747-4320-B27F-2A08A6AE833A}" type="presOf" srcId="{A821BF11-5476-4B97-B2AC-87BB2776C469}" destId="{E7490A5B-DAE0-4152-96C3-9446FAA7CCA9}" srcOrd="0" destOrd="5" presId="urn:microsoft.com/office/officeart/2005/8/layout/vList5"/>
    <dgm:cxn modelId="{83521C8B-F74E-405B-A0AD-DE40962C912B}" type="presOf" srcId="{9B17C2D4-B328-4084-B7FA-66D7BE58E88B}" destId="{E7490A5B-DAE0-4152-96C3-9446FAA7CCA9}" srcOrd="0" destOrd="4" presId="urn:microsoft.com/office/officeart/2005/8/layout/vList5"/>
    <dgm:cxn modelId="{C43F8733-231E-47D9-B4D5-76B79458F6B5}" srcId="{82926FDB-233F-4E87-A554-FD1781200DE1}" destId="{2C9AC9F5-CDF3-4FC6-A13E-5360F326DD33}" srcOrd="0" destOrd="0" parTransId="{2CD72297-C2D6-4523-95BE-AF465221A0A8}" sibTransId="{73351931-0749-4E01-AF06-1D922718C02B}"/>
    <dgm:cxn modelId="{0E7FF5F3-AC75-439C-BFA3-2A97FE81D986}" type="presOf" srcId="{ACE44482-F9C7-4B59-83A1-BCBB2C748765}" destId="{E7490A5B-DAE0-4152-96C3-9446FAA7CCA9}" srcOrd="0" destOrd="6" presId="urn:microsoft.com/office/officeart/2005/8/layout/vList5"/>
    <dgm:cxn modelId="{B170707E-B13D-4976-9C94-6EF130116932}" srcId="{2C9AC9F5-CDF3-4FC6-A13E-5360F326DD33}" destId="{9B17C2D4-B328-4084-B7FA-66D7BE58E88B}" srcOrd="4" destOrd="0" parTransId="{7869F302-D5BC-47F7-A8C0-F5AE0365246E}" sibTransId="{9B838B69-46C1-45F6-A1C7-F80A86408254}"/>
    <dgm:cxn modelId="{6CE636CE-DB02-439E-9661-CF5D695223F3}" type="presOf" srcId="{210B1D5C-9025-4C5B-99AE-DD9E447A0785}" destId="{E7490A5B-DAE0-4152-96C3-9446FAA7CCA9}" srcOrd="0" destOrd="0" presId="urn:microsoft.com/office/officeart/2005/8/layout/vList5"/>
    <dgm:cxn modelId="{746E1894-27EE-42ED-93BE-803F2F384E56}" type="presOf" srcId="{2C9AC9F5-CDF3-4FC6-A13E-5360F326DD33}" destId="{A3D0B29B-EC63-45D1-9C8E-5B2793A951F0}" srcOrd="0" destOrd="0" presId="urn:microsoft.com/office/officeart/2005/8/layout/vList5"/>
    <dgm:cxn modelId="{962C1B2E-9B28-408A-8A2C-C9408789CFD4}" type="presOf" srcId="{A0370013-ED66-4E5A-A4AE-5AD2823619FA}" destId="{E7490A5B-DAE0-4152-96C3-9446FAA7CCA9}" srcOrd="0" destOrd="2" presId="urn:microsoft.com/office/officeart/2005/8/layout/vList5"/>
    <dgm:cxn modelId="{50F6E63F-9154-4037-8772-5D70F9419F5C}" srcId="{2C9AC9F5-CDF3-4FC6-A13E-5360F326DD33}" destId="{A821BF11-5476-4B97-B2AC-87BB2776C469}" srcOrd="5" destOrd="0" parTransId="{4E7BDAF3-CB2E-4055-9189-7A7F0930A7ED}" sibTransId="{DB261CDA-C863-4D35-BE5A-6C731512665E}"/>
    <dgm:cxn modelId="{2928E17E-F8A6-47F6-9EEA-5084E5656BF7}" type="presParOf" srcId="{91065D46-81AE-415C-A40F-4C904C623ABF}" destId="{52FE268C-EC15-4C0D-820C-2C525C443C65}" srcOrd="0" destOrd="0" presId="urn:microsoft.com/office/officeart/2005/8/layout/vList5"/>
    <dgm:cxn modelId="{9CAB939A-64E6-47E1-9966-2C2B572697B9}" type="presParOf" srcId="{52FE268C-EC15-4C0D-820C-2C525C443C65}" destId="{A3D0B29B-EC63-45D1-9C8E-5B2793A951F0}" srcOrd="0" destOrd="0" presId="urn:microsoft.com/office/officeart/2005/8/layout/vList5"/>
    <dgm:cxn modelId="{50958087-218D-4D7F-AE80-E3447C00209F}" type="presParOf" srcId="{52FE268C-EC15-4C0D-820C-2C525C443C65}" destId="{E7490A5B-DAE0-4152-96C3-9446FAA7CCA9}"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2926FDB-233F-4E87-A554-FD1781200DE1}"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ru-RU"/>
        </a:p>
      </dgm:t>
    </dgm:pt>
    <dgm:pt modelId="{2C9AC9F5-CDF3-4FC6-A13E-5360F326DD33}">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b="1" dirty="0" smtClean="0">
              <a:solidFill>
                <a:srgbClr val="000066"/>
              </a:solidFill>
            </a:rPr>
            <a:t>Создание открытой образовательной среды для участия и позитивного восприятия местным сообществом деятельности СО </a:t>
          </a:r>
          <a:endParaRPr lang="ru-RU" b="1" dirty="0">
            <a:solidFill>
              <a:srgbClr val="000066"/>
            </a:solidFill>
          </a:endParaRPr>
        </a:p>
      </dgm:t>
    </dgm:pt>
    <dgm:pt modelId="{2CD72297-C2D6-4523-95BE-AF465221A0A8}" type="parTrans" cxnId="{C43F8733-231E-47D9-B4D5-76B79458F6B5}">
      <dgm:prSet/>
      <dgm:spPr/>
      <dgm:t>
        <a:bodyPr/>
        <a:lstStyle/>
        <a:p>
          <a:endParaRPr lang="ru-RU"/>
        </a:p>
      </dgm:t>
    </dgm:pt>
    <dgm:pt modelId="{73351931-0749-4E01-AF06-1D922718C02B}" type="sibTrans" cxnId="{C43F8733-231E-47D9-B4D5-76B79458F6B5}">
      <dgm:prSet/>
      <dgm:spPr/>
      <dgm:t>
        <a:bodyPr/>
        <a:lstStyle/>
        <a:p>
          <a:endParaRPr lang="ru-RU"/>
        </a:p>
      </dgm:t>
    </dgm:pt>
    <dgm:pt modelId="{210B1D5C-9025-4C5B-99AE-DD9E447A0785}">
      <dgm:prSet phldrT="[Текст]" custT="1"/>
      <dgm:spPr/>
      <dgm:t>
        <a:bodyPr/>
        <a:lstStyle/>
        <a:p>
          <a:r>
            <a:rPr lang="ru-RU" sz="1800" b="0" dirty="0" smtClean="0"/>
            <a:t>Создание эффективной системы взаимодействия с местными и региональными СМИ</a:t>
          </a:r>
          <a:endParaRPr lang="ru-RU" sz="1800" b="0" dirty="0">
            <a:solidFill>
              <a:schemeClr val="tx1"/>
            </a:solidFill>
          </a:endParaRPr>
        </a:p>
      </dgm:t>
    </dgm:pt>
    <dgm:pt modelId="{C9171644-8396-4760-A11E-7B6C62D1865C}" type="parTrans" cxnId="{0D63D582-1D9F-4E48-A980-BDE9D2048047}">
      <dgm:prSet/>
      <dgm:spPr/>
      <dgm:t>
        <a:bodyPr/>
        <a:lstStyle/>
        <a:p>
          <a:endParaRPr lang="ru-RU"/>
        </a:p>
      </dgm:t>
    </dgm:pt>
    <dgm:pt modelId="{5EEF6217-C9B1-4F1F-8400-2D87654F847D}" type="sibTrans" cxnId="{0D63D582-1D9F-4E48-A980-BDE9D2048047}">
      <dgm:prSet/>
      <dgm:spPr/>
      <dgm:t>
        <a:bodyPr/>
        <a:lstStyle/>
        <a:p>
          <a:endParaRPr lang="ru-RU"/>
        </a:p>
      </dgm:t>
    </dgm:pt>
    <dgm:pt modelId="{43D04ACD-275B-4F49-85A6-720691E48861}">
      <dgm:prSet phldrT="[Текст]"/>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b="1" dirty="0" smtClean="0">
              <a:solidFill>
                <a:srgbClr val="000066"/>
              </a:solidFill>
            </a:rPr>
            <a:t>Участие заказчика в деятельности ОО и удовлетворенность ею</a:t>
          </a:r>
          <a:endParaRPr lang="ru-RU" dirty="0"/>
        </a:p>
      </dgm:t>
    </dgm:pt>
    <dgm:pt modelId="{8BEC8E9A-BFCD-4D10-B64B-B6B294874603}" type="sibTrans" cxnId="{00F3CB6B-80D6-4A5E-BE06-417F2568E8B9}">
      <dgm:prSet/>
      <dgm:spPr/>
      <dgm:t>
        <a:bodyPr/>
        <a:lstStyle/>
        <a:p>
          <a:endParaRPr lang="ru-RU"/>
        </a:p>
      </dgm:t>
    </dgm:pt>
    <dgm:pt modelId="{D3CC8D3A-981B-4F95-AC89-0EF802557434}" type="parTrans" cxnId="{00F3CB6B-80D6-4A5E-BE06-417F2568E8B9}">
      <dgm:prSet/>
      <dgm:spPr/>
      <dgm:t>
        <a:bodyPr/>
        <a:lstStyle/>
        <a:p>
          <a:endParaRPr lang="ru-RU"/>
        </a:p>
      </dgm:t>
    </dgm:pt>
    <dgm:pt modelId="{2B3F81D0-3B6B-47F4-A57D-DF3C771094B1}">
      <dgm:prSet phldrT="[Текст]" custT="1"/>
      <dgm:spPr/>
      <dgm:t>
        <a:bodyPr/>
        <a:lstStyle/>
        <a:p>
          <a:r>
            <a:rPr lang="ru-RU" sz="1800" dirty="0" smtClean="0"/>
            <a:t>Проведение родительских форумов </a:t>
          </a:r>
          <a:endParaRPr lang="ru-RU" sz="1800" dirty="0">
            <a:solidFill>
              <a:schemeClr val="tx1"/>
            </a:solidFill>
          </a:endParaRPr>
        </a:p>
      </dgm:t>
    </dgm:pt>
    <dgm:pt modelId="{9F53F3A3-EEC3-4E88-B2CA-ACA984EA0E70}" type="parTrans" cxnId="{FD577298-F88E-4D61-90FB-89D7A11B654B}">
      <dgm:prSet/>
      <dgm:spPr/>
      <dgm:t>
        <a:bodyPr/>
        <a:lstStyle/>
        <a:p>
          <a:endParaRPr lang="ru-RU"/>
        </a:p>
      </dgm:t>
    </dgm:pt>
    <dgm:pt modelId="{ABC290D1-2A90-4F8B-A1D4-6453E616C05C}" type="sibTrans" cxnId="{FD577298-F88E-4D61-90FB-89D7A11B654B}">
      <dgm:prSet/>
      <dgm:spPr/>
      <dgm:t>
        <a:bodyPr/>
        <a:lstStyle/>
        <a:p>
          <a:endParaRPr lang="ru-RU"/>
        </a:p>
      </dgm:t>
    </dgm:pt>
    <dgm:pt modelId="{998B3772-2CA9-46BE-9163-D54A0846E3A6}">
      <dgm:prSet custT="1"/>
      <dgm:spPr/>
      <dgm:t>
        <a:bodyPr/>
        <a:lstStyle/>
        <a:p>
          <a:r>
            <a:rPr lang="ru-RU" sz="1800" dirty="0" smtClean="0">
              <a:solidFill>
                <a:schemeClr val="tx1"/>
              </a:solidFill>
            </a:rPr>
            <a:t>Оказание поддержки коллегиальных </a:t>
          </a:r>
          <a:r>
            <a:rPr lang="ru-RU" sz="1800" dirty="0" smtClean="0">
              <a:solidFill>
                <a:schemeClr val="tx1"/>
              </a:solidFill>
            </a:rPr>
            <a:t>органов управления в ОО  </a:t>
          </a:r>
        </a:p>
      </dgm:t>
    </dgm:pt>
    <dgm:pt modelId="{12C5A470-EDF6-48BC-A5A6-7404456F73CB}" type="parTrans" cxnId="{6273B473-0D0A-4172-B5A6-CF8488DDD26E}">
      <dgm:prSet/>
      <dgm:spPr/>
      <dgm:t>
        <a:bodyPr/>
        <a:lstStyle/>
        <a:p>
          <a:endParaRPr lang="ru-RU"/>
        </a:p>
      </dgm:t>
    </dgm:pt>
    <dgm:pt modelId="{0BD3D9F4-A816-4453-BE5F-E056F5B9E5A9}" type="sibTrans" cxnId="{6273B473-0D0A-4172-B5A6-CF8488DDD26E}">
      <dgm:prSet/>
      <dgm:spPr/>
      <dgm:t>
        <a:bodyPr/>
        <a:lstStyle/>
        <a:p>
          <a:endParaRPr lang="ru-RU"/>
        </a:p>
      </dgm:t>
    </dgm:pt>
    <dgm:pt modelId="{1DB75E28-3DD3-4212-A7C0-193D61E7D61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dirty="0" smtClean="0"/>
            <a:t>Вовлечение всех  участников  образовательного процесса к обсуждению вопросов развития системы образования</a:t>
          </a:r>
          <a:endParaRPr lang="ru-RU" sz="1800" dirty="0" smtClean="0"/>
        </a:p>
      </dgm:t>
    </dgm:pt>
    <dgm:pt modelId="{30D14066-5FBA-4484-8183-8264A99511EC}" type="parTrans" cxnId="{9FF33AA6-8F32-4B6E-9DB0-D15A5B7BFA5D}">
      <dgm:prSet/>
      <dgm:spPr/>
      <dgm:t>
        <a:bodyPr/>
        <a:lstStyle/>
        <a:p>
          <a:endParaRPr lang="ru-RU"/>
        </a:p>
      </dgm:t>
    </dgm:pt>
    <dgm:pt modelId="{32B594FA-EF45-4E65-B38D-04262A59A3C7}" type="sibTrans" cxnId="{9FF33AA6-8F32-4B6E-9DB0-D15A5B7BFA5D}">
      <dgm:prSet/>
      <dgm:spPr/>
      <dgm:t>
        <a:bodyPr/>
        <a:lstStyle/>
        <a:p>
          <a:endParaRPr lang="ru-RU"/>
        </a:p>
      </dgm:t>
    </dgm:pt>
    <dgm:pt modelId="{DB471453-7A88-417F-9D93-CA882A67CBB1}">
      <dgm:prSet phldrT="[Текст]" custT="1"/>
      <dgm:spPr/>
      <dgm:t>
        <a:bodyPr/>
        <a:lstStyle/>
        <a:p>
          <a:pPr marL="0" indent="0" defTabSz="622300">
            <a:lnSpc>
              <a:spcPct val="90000"/>
            </a:lnSpc>
            <a:spcBef>
              <a:spcPct val="0"/>
            </a:spcBef>
            <a:spcAft>
              <a:spcPct val="15000"/>
            </a:spcAft>
            <a:buNone/>
          </a:pPr>
          <a:r>
            <a:rPr lang="ru-RU" sz="1800" b="0" dirty="0" smtClean="0">
              <a:solidFill>
                <a:schemeClr val="tx1"/>
              </a:solidFill>
            </a:rPr>
            <a:t>Мониторинг удовлетворенности заказчика образовательной деятельностью</a:t>
          </a:r>
          <a:endParaRPr lang="ru-RU" sz="1800" b="0" dirty="0">
            <a:solidFill>
              <a:schemeClr val="tx1"/>
            </a:solidFill>
          </a:endParaRPr>
        </a:p>
      </dgm:t>
    </dgm:pt>
    <dgm:pt modelId="{B2F6FE0F-BD4B-4BAB-BC41-A0BF6E0A3895}" type="parTrans" cxnId="{75184253-474D-4395-8901-77321C867D4C}">
      <dgm:prSet/>
      <dgm:spPr/>
      <dgm:t>
        <a:bodyPr/>
        <a:lstStyle/>
        <a:p>
          <a:endParaRPr lang="ru-RU"/>
        </a:p>
      </dgm:t>
    </dgm:pt>
    <dgm:pt modelId="{0DA05D58-09C8-4ABB-A26C-871FF709493E}" type="sibTrans" cxnId="{75184253-474D-4395-8901-77321C867D4C}">
      <dgm:prSet/>
      <dgm:spPr/>
      <dgm:t>
        <a:bodyPr/>
        <a:lstStyle/>
        <a:p>
          <a:endParaRPr lang="ru-RU"/>
        </a:p>
      </dgm:t>
    </dgm:pt>
    <dgm:pt modelId="{91065D46-81AE-415C-A40F-4C904C623ABF}" type="pres">
      <dgm:prSet presAssocID="{82926FDB-233F-4E87-A554-FD1781200DE1}" presName="Name0" presStyleCnt="0">
        <dgm:presLayoutVars>
          <dgm:dir/>
          <dgm:animLvl val="lvl"/>
          <dgm:resizeHandles val="exact"/>
        </dgm:presLayoutVars>
      </dgm:prSet>
      <dgm:spPr/>
      <dgm:t>
        <a:bodyPr/>
        <a:lstStyle/>
        <a:p>
          <a:endParaRPr lang="ru-RU"/>
        </a:p>
      </dgm:t>
    </dgm:pt>
    <dgm:pt modelId="{52FE268C-EC15-4C0D-820C-2C525C443C65}" type="pres">
      <dgm:prSet presAssocID="{2C9AC9F5-CDF3-4FC6-A13E-5360F326DD33}" presName="linNode" presStyleCnt="0"/>
      <dgm:spPr/>
    </dgm:pt>
    <dgm:pt modelId="{A3D0B29B-EC63-45D1-9C8E-5B2793A951F0}" type="pres">
      <dgm:prSet presAssocID="{2C9AC9F5-CDF3-4FC6-A13E-5360F326DD33}" presName="parentText" presStyleLbl="node1" presStyleIdx="0" presStyleCnt="2">
        <dgm:presLayoutVars>
          <dgm:chMax val="1"/>
          <dgm:bulletEnabled val="1"/>
        </dgm:presLayoutVars>
      </dgm:prSet>
      <dgm:spPr/>
      <dgm:t>
        <a:bodyPr/>
        <a:lstStyle/>
        <a:p>
          <a:endParaRPr lang="ru-RU"/>
        </a:p>
      </dgm:t>
    </dgm:pt>
    <dgm:pt modelId="{E7490A5B-DAE0-4152-96C3-9446FAA7CCA9}" type="pres">
      <dgm:prSet presAssocID="{2C9AC9F5-CDF3-4FC6-A13E-5360F326DD33}" presName="descendantText" presStyleLbl="alignAccFollowNode1" presStyleIdx="0" presStyleCnt="2">
        <dgm:presLayoutVars>
          <dgm:bulletEnabled val="1"/>
        </dgm:presLayoutVars>
      </dgm:prSet>
      <dgm:spPr/>
      <dgm:t>
        <a:bodyPr/>
        <a:lstStyle/>
        <a:p>
          <a:endParaRPr lang="ru-RU"/>
        </a:p>
      </dgm:t>
    </dgm:pt>
    <dgm:pt modelId="{1CCA15EC-3D2A-4F02-937D-0D7C6E3752F6}" type="pres">
      <dgm:prSet presAssocID="{73351931-0749-4E01-AF06-1D922718C02B}" presName="sp" presStyleCnt="0"/>
      <dgm:spPr/>
    </dgm:pt>
    <dgm:pt modelId="{D9723459-D419-454D-8B22-47FB02B6054A}" type="pres">
      <dgm:prSet presAssocID="{43D04ACD-275B-4F49-85A6-720691E48861}" presName="linNode" presStyleCnt="0"/>
      <dgm:spPr/>
    </dgm:pt>
    <dgm:pt modelId="{26581649-B572-4136-9D9B-4AB271412425}" type="pres">
      <dgm:prSet presAssocID="{43D04ACD-275B-4F49-85A6-720691E48861}" presName="parentText" presStyleLbl="node1" presStyleIdx="1" presStyleCnt="2" custLinFactNeighborX="1088" custLinFactNeighborY="1476">
        <dgm:presLayoutVars>
          <dgm:chMax val="1"/>
          <dgm:bulletEnabled val="1"/>
        </dgm:presLayoutVars>
      </dgm:prSet>
      <dgm:spPr/>
      <dgm:t>
        <a:bodyPr/>
        <a:lstStyle/>
        <a:p>
          <a:endParaRPr lang="ru-RU"/>
        </a:p>
      </dgm:t>
    </dgm:pt>
    <dgm:pt modelId="{840AE2DC-DB35-4C50-BEA8-5DE083225E11}" type="pres">
      <dgm:prSet presAssocID="{43D04ACD-275B-4F49-85A6-720691E48861}" presName="descendantText" presStyleLbl="alignAccFollowNode1" presStyleIdx="1" presStyleCnt="2" custLinFactNeighborY="910">
        <dgm:presLayoutVars>
          <dgm:bulletEnabled val="1"/>
        </dgm:presLayoutVars>
      </dgm:prSet>
      <dgm:spPr/>
      <dgm:t>
        <a:bodyPr/>
        <a:lstStyle/>
        <a:p>
          <a:endParaRPr lang="ru-RU"/>
        </a:p>
      </dgm:t>
    </dgm:pt>
  </dgm:ptLst>
  <dgm:cxnLst>
    <dgm:cxn modelId="{C601D048-E466-4B53-925E-B4F729DD5C51}" type="presOf" srcId="{1DB75E28-3DD3-4212-A7C0-193D61E7D61C}" destId="{840AE2DC-DB35-4C50-BEA8-5DE083225E11}" srcOrd="0" destOrd="1" presId="urn:microsoft.com/office/officeart/2005/8/layout/vList5"/>
    <dgm:cxn modelId="{00F3CB6B-80D6-4A5E-BE06-417F2568E8B9}" srcId="{82926FDB-233F-4E87-A554-FD1781200DE1}" destId="{43D04ACD-275B-4F49-85A6-720691E48861}" srcOrd="1" destOrd="0" parTransId="{D3CC8D3A-981B-4F95-AC89-0EF802557434}" sibTransId="{8BEC8E9A-BFCD-4D10-B64B-B6B294874603}"/>
    <dgm:cxn modelId="{F56E2DCA-7662-428E-9C54-16886BBCED43}" type="presOf" srcId="{2B3F81D0-3B6B-47F4-A57D-DF3C771094B1}" destId="{E7490A5B-DAE0-4152-96C3-9446FAA7CCA9}" srcOrd="0" destOrd="1" presId="urn:microsoft.com/office/officeart/2005/8/layout/vList5"/>
    <dgm:cxn modelId="{0D63D582-1D9F-4E48-A980-BDE9D2048047}" srcId="{2C9AC9F5-CDF3-4FC6-A13E-5360F326DD33}" destId="{210B1D5C-9025-4C5B-99AE-DD9E447A0785}" srcOrd="0" destOrd="0" parTransId="{C9171644-8396-4760-A11E-7B6C62D1865C}" sibTransId="{5EEF6217-C9B1-4F1F-8400-2D87654F847D}"/>
    <dgm:cxn modelId="{9FF33AA6-8F32-4B6E-9DB0-D15A5B7BFA5D}" srcId="{43D04ACD-275B-4F49-85A6-720691E48861}" destId="{1DB75E28-3DD3-4212-A7C0-193D61E7D61C}" srcOrd="1" destOrd="0" parTransId="{30D14066-5FBA-4484-8183-8264A99511EC}" sibTransId="{32B594FA-EF45-4E65-B38D-04262A59A3C7}"/>
    <dgm:cxn modelId="{FD577298-F88E-4D61-90FB-89D7A11B654B}" srcId="{2C9AC9F5-CDF3-4FC6-A13E-5360F326DD33}" destId="{2B3F81D0-3B6B-47F4-A57D-DF3C771094B1}" srcOrd="1" destOrd="0" parTransId="{9F53F3A3-EEC3-4E88-B2CA-ACA984EA0E70}" sibTransId="{ABC290D1-2A90-4F8B-A1D4-6453E616C05C}"/>
    <dgm:cxn modelId="{6273B473-0D0A-4172-B5A6-CF8488DDD26E}" srcId="{2C9AC9F5-CDF3-4FC6-A13E-5360F326DD33}" destId="{998B3772-2CA9-46BE-9163-D54A0846E3A6}" srcOrd="2" destOrd="0" parTransId="{12C5A470-EDF6-48BC-A5A6-7404456F73CB}" sibTransId="{0BD3D9F4-A816-4453-BE5F-E056F5B9E5A9}"/>
    <dgm:cxn modelId="{21D69EDA-F3B5-437E-8EA4-7FD77183D486}" type="presOf" srcId="{DB471453-7A88-417F-9D93-CA882A67CBB1}" destId="{840AE2DC-DB35-4C50-BEA8-5DE083225E11}" srcOrd="0" destOrd="0" presId="urn:microsoft.com/office/officeart/2005/8/layout/vList5"/>
    <dgm:cxn modelId="{C43F8733-231E-47D9-B4D5-76B79458F6B5}" srcId="{82926FDB-233F-4E87-A554-FD1781200DE1}" destId="{2C9AC9F5-CDF3-4FC6-A13E-5360F326DD33}" srcOrd="0" destOrd="0" parTransId="{2CD72297-C2D6-4523-95BE-AF465221A0A8}" sibTransId="{73351931-0749-4E01-AF06-1D922718C02B}"/>
    <dgm:cxn modelId="{DE394511-18FC-4E8E-8D35-85706CFD9991}" type="presOf" srcId="{998B3772-2CA9-46BE-9163-D54A0846E3A6}" destId="{E7490A5B-DAE0-4152-96C3-9446FAA7CCA9}" srcOrd="0" destOrd="2" presId="urn:microsoft.com/office/officeart/2005/8/layout/vList5"/>
    <dgm:cxn modelId="{ACE8410C-3CB5-4633-A5F2-93D1B1094864}" type="presOf" srcId="{2C9AC9F5-CDF3-4FC6-A13E-5360F326DD33}" destId="{A3D0B29B-EC63-45D1-9C8E-5B2793A951F0}" srcOrd="0" destOrd="0" presId="urn:microsoft.com/office/officeart/2005/8/layout/vList5"/>
    <dgm:cxn modelId="{35D15FAB-5B54-461A-92C6-F88A9C7CB3F0}" type="presOf" srcId="{43D04ACD-275B-4F49-85A6-720691E48861}" destId="{26581649-B572-4136-9D9B-4AB271412425}" srcOrd="0" destOrd="0" presId="urn:microsoft.com/office/officeart/2005/8/layout/vList5"/>
    <dgm:cxn modelId="{94588988-9784-466A-8764-57DA0A43B668}" type="presOf" srcId="{82926FDB-233F-4E87-A554-FD1781200DE1}" destId="{91065D46-81AE-415C-A40F-4C904C623ABF}" srcOrd="0" destOrd="0" presId="urn:microsoft.com/office/officeart/2005/8/layout/vList5"/>
    <dgm:cxn modelId="{EEE70DAC-8669-4875-9348-776CDA130167}" type="presOf" srcId="{210B1D5C-9025-4C5B-99AE-DD9E447A0785}" destId="{E7490A5B-DAE0-4152-96C3-9446FAA7CCA9}" srcOrd="0" destOrd="0" presId="urn:microsoft.com/office/officeart/2005/8/layout/vList5"/>
    <dgm:cxn modelId="{75184253-474D-4395-8901-77321C867D4C}" srcId="{43D04ACD-275B-4F49-85A6-720691E48861}" destId="{DB471453-7A88-417F-9D93-CA882A67CBB1}" srcOrd="0" destOrd="0" parTransId="{B2F6FE0F-BD4B-4BAB-BC41-A0BF6E0A3895}" sibTransId="{0DA05D58-09C8-4ABB-A26C-871FF709493E}"/>
    <dgm:cxn modelId="{0586FBDC-307C-4FD8-ABA8-4086672F67D2}" type="presParOf" srcId="{91065D46-81AE-415C-A40F-4C904C623ABF}" destId="{52FE268C-EC15-4C0D-820C-2C525C443C65}" srcOrd="0" destOrd="0" presId="urn:microsoft.com/office/officeart/2005/8/layout/vList5"/>
    <dgm:cxn modelId="{094DE0F7-B8CD-47E7-B474-DA3BFB1B5669}" type="presParOf" srcId="{52FE268C-EC15-4C0D-820C-2C525C443C65}" destId="{A3D0B29B-EC63-45D1-9C8E-5B2793A951F0}" srcOrd="0" destOrd="0" presId="urn:microsoft.com/office/officeart/2005/8/layout/vList5"/>
    <dgm:cxn modelId="{C1025C16-0BD2-43F1-8BDB-603D0F69EE5E}" type="presParOf" srcId="{52FE268C-EC15-4C0D-820C-2C525C443C65}" destId="{E7490A5B-DAE0-4152-96C3-9446FAA7CCA9}" srcOrd="1" destOrd="0" presId="urn:microsoft.com/office/officeart/2005/8/layout/vList5"/>
    <dgm:cxn modelId="{6DA2E2E9-FB79-4B00-B01F-81D5236302AD}" type="presParOf" srcId="{91065D46-81AE-415C-A40F-4C904C623ABF}" destId="{1CCA15EC-3D2A-4F02-937D-0D7C6E3752F6}" srcOrd="1" destOrd="0" presId="urn:microsoft.com/office/officeart/2005/8/layout/vList5"/>
    <dgm:cxn modelId="{E5FDD804-8772-40CD-A8E3-7D80BEE25724}" type="presParOf" srcId="{91065D46-81AE-415C-A40F-4C904C623ABF}" destId="{D9723459-D419-454D-8B22-47FB02B6054A}" srcOrd="2" destOrd="0" presId="urn:microsoft.com/office/officeart/2005/8/layout/vList5"/>
    <dgm:cxn modelId="{F2CFD61D-F490-45E0-B30C-21B79EEA6278}" type="presParOf" srcId="{D9723459-D419-454D-8B22-47FB02B6054A}" destId="{26581649-B572-4136-9D9B-4AB271412425}" srcOrd="0" destOrd="0" presId="urn:microsoft.com/office/officeart/2005/8/layout/vList5"/>
    <dgm:cxn modelId="{E570F217-8873-4227-A1E3-8A19C5A8E1EC}" type="presParOf" srcId="{D9723459-D419-454D-8B22-47FB02B6054A}" destId="{840AE2DC-DB35-4C50-BEA8-5DE083225E11}"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5FF2B-0BFC-4ED8-9956-9792BD0D33BA}">
      <dsp:nvSpPr>
        <dsp:cNvPr id="0" name=""/>
        <dsp:cNvSpPr/>
      </dsp:nvSpPr>
      <dsp:spPr>
        <a:xfrm>
          <a:off x="7122080" y="1865392"/>
          <a:ext cx="349163" cy="347511"/>
        </a:xfrm>
        <a:custGeom>
          <a:avLst/>
          <a:gdLst/>
          <a:ahLst/>
          <a:cxnLst/>
          <a:rect l="0" t="0" r="0" b="0"/>
          <a:pathLst>
            <a:path>
              <a:moveTo>
                <a:pt x="0" y="0"/>
              </a:moveTo>
              <a:lnTo>
                <a:pt x="0" y="236819"/>
              </a:lnTo>
              <a:lnTo>
                <a:pt x="349163" y="236819"/>
              </a:lnTo>
              <a:lnTo>
                <a:pt x="349163"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6F1ED-B9D4-4DD8-B5CC-E2580BD15C15}">
      <dsp:nvSpPr>
        <dsp:cNvPr id="0" name=""/>
        <dsp:cNvSpPr/>
      </dsp:nvSpPr>
      <dsp:spPr>
        <a:xfrm>
          <a:off x="6772916" y="1865392"/>
          <a:ext cx="349163" cy="347511"/>
        </a:xfrm>
        <a:custGeom>
          <a:avLst/>
          <a:gdLst/>
          <a:ahLst/>
          <a:cxnLst/>
          <a:rect l="0" t="0" r="0" b="0"/>
          <a:pathLst>
            <a:path>
              <a:moveTo>
                <a:pt x="349163" y="0"/>
              </a:moveTo>
              <a:lnTo>
                <a:pt x="349163" y="236819"/>
              </a:lnTo>
              <a:lnTo>
                <a:pt x="0" y="236819"/>
              </a:lnTo>
              <a:lnTo>
                <a:pt x="0"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27A191-0AF3-4DB1-9959-55C3D5106C04}">
      <dsp:nvSpPr>
        <dsp:cNvPr id="0" name=""/>
        <dsp:cNvSpPr/>
      </dsp:nvSpPr>
      <dsp:spPr>
        <a:xfrm>
          <a:off x="4340732" y="759130"/>
          <a:ext cx="2781347" cy="347511"/>
        </a:xfrm>
        <a:custGeom>
          <a:avLst/>
          <a:gdLst/>
          <a:ahLst/>
          <a:cxnLst/>
          <a:rect l="0" t="0" r="0" b="0"/>
          <a:pathLst>
            <a:path>
              <a:moveTo>
                <a:pt x="0" y="0"/>
              </a:moveTo>
              <a:lnTo>
                <a:pt x="0" y="236819"/>
              </a:lnTo>
              <a:lnTo>
                <a:pt x="2781347" y="236819"/>
              </a:lnTo>
              <a:lnTo>
                <a:pt x="2781347" y="347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6161D8-F190-411E-BAE7-A50F0F591C2E}">
      <dsp:nvSpPr>
        <dsp:cNvPr id="0" name=""/>
        <dsp:cNvSpPr/>
      </dsp:nvSpPr>
      <dsp:spPr>
        <a:xfrm>
          <a:off x="5533519" y="1865392"/>
          <a:ext cx="447305" cy="347511"/>
        </a:xfrm>
        <a:custGeom>
          <a:avLst/>
          <a:gdLst/>
          <a:ahLst/>
          <a:cxnLst/>
          <a:rect l="0" t="0" r="0" b="0"/>
          <a:pathLst>
            <a:path>
              <a:moveTo>
                <a:pt x="0" y="0"/>
              </a:moveTo>
              <a:lnTo>
                <a:pt x="0" y="236819"/>
              </a:lnTo>
              <a:lnTo>
                <a:pt x="447305" y="236819"/>
              </a:lnTo>
              <a:lnTo>
                <a:pt x="447305"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93492D-D804-434C-8CB8-8338032CFF5A}">
      <dsp:nvSpPr>
        <dsp:cNvPr id="0" name=""/>
        <dsp:cNvSpPr/>
      </dsp:nvSpPr>
      <dsp:spPr>
        <a:xfrm>
          <a:off x="5090593" y="1865392"/>
          <a:ext cx="442926" cy="347511"/>
        </a:xfrm>
        <a:custGeom>
          <a:avLst/>
          <a:gdLst/>
          <a:ahLst/>
          <a:cxnLst/>
          <a:rect l="0" t="0" r="0" b="0"/>
          <a:pathLst>
            <a:path>
              <a:moveTo>
                <a:pt x="442926" y="0"/>
              </a:moveTo>
              <a:lnTo>
                <a:pt x="442926" y="236819"/>
              </a:lnTo>
              <a:lnTo>
                <a:pt x="0" y="236819"/>
              </a:lnTo>
              <a:lnTo>
                <a:pt x="0"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B81E9D-E4A4-4DE1-943E-8AFB3BCE2199}">
      <dsp:nvSpPr>
        <dsp:cNvPr id="0" name=""/>
        <dsp:cNvSpPr/>
      </dsp:nvSpPr>
      <dsp:spPr>
        <a:xfrm>
          <a:off x="4340732" y="759130"/>
          <a:ext cx="1192787" cy="347511"/>
        </a:xfrm>
        <a:custGeom>
          <a:avLst/>
          <a:gdLst/>
          <a:ahLst/>
          <a:cxnLst/>
          <a:rect l="0" t="0" r="0" b="0"/>
          <a:pathLst>
            <a:path>
              <a:moveTo>
                <a:pt x="0" y="0"/>
              </a:moveTo>
              <a:lnTo>
                <a:pt x="0" y="236819"/>
              </a:lnTo>
              <a:lnTo>
                <a:pt x="1192787" y="236819"/>
              </a:lnTo>
              <a:lnTo>
                <a:pt x="1192787" y="347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6A8427-60CD-463A-AC94-FC3E9EF29039}">
      <dsp:nvSpPr>
        <dsp:cNvPr id="0" name=""/>
        <dsp:cNvSpPr/>
      </dsp:nvSpPr>
      <dsp:spPr>
        <a:xfrm>
          <a:off x="3625082" y="1865392"/>
          <a:ext cx="698327" cy="347511"/>
        </a:xfrm>
        <a:custGeom>
          <a:avLst/>
          <a:gdLst/>
          <a:ahLst/>
          <a:cxnLst/>
          <a:rect l="0" t="0" r="0" b="0"/>
          <a:pathLst>
            <a:path>
              <a:moveTo>
                <a:pt x="0" y="0"/>
              </a:moveTo>
              <a:lnTo>
                <a:pt x="0" y="236819"/>
              </a:lnTo>
              <a:lnTo>
                <a:pt x="698327" y="236819"/>
              </a:lnTo>
              <a:lnTo>
                <a:pt x="698327"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ABF095-B3AA-41D0-AFCB-6F1E4DF0B5E2}">
      <dsp:nvSpPr>
        <dsp:cNvPr id="0" name=""/>
        <dsp:cNvSpPr/>
      </dsp:nvSpPr>
      <dsp:spPr>
        <a:xfrm>
          <a:off x="3579362" y="1865392"/>
          <a:ext cx="91440" cy="347511"/>
        </a:xfrm>
        <a:custGeom>
          <a:avLst/>
          <a:gdLst/>
          <a:ahLst/>
          <a:cxnLst/>
          <a:rect l="0" t="0" r="0" b="0"/>
          <a:pathLst>
            <a:path>
              <a:moveTo>
                <a:pt x="45720" y="0"/>
              </a:moveTo>
              <a:lnTo>
                <a:pt x="45720" y="236819"/>
              </a:lnTo>
              <a:lnTo>
                <a:pt x="75006" y="236819"/>
              </a:lnTo>
              <a:lnTo>
                <a:pt x="75006"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106C4B-9B41-4F98-8C81-F9E579C03061}">
      <dsp:nvSpPr>
        <dsp:cNvPr id="0" name=""/>
        <dsp:cNvSpPr/>
      </dsp:nvSpPr>
      <dsp:spPr>
        <a:xfrm>
          <a:off x="2956041" y="1865392"/>
          <a:ext cx="669041" cy="347511"/>
        </a:xfrm>
        <a:custGeom>
          <a:avLst/>
          <a:gdLst/>
          <a:ahLst/>
          <a:cxnLst/>
          <a:rect l="0" t="0" r="0" b="0"/>
          <a:pathLst>
            <a:path>
              <a:moveTo>
                <a:pt x="669041" y="0"/>
              </a:moveTo>
              <a:lnTo>
                <a:pt x="669041" y="236819"/>
              </a:lnTo>
              <a:lnTo>
                <a:pt x="0" y="236819"/>
              </a:lnTo>
              <a:lnTo>
                <a:pt x="0"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DFB862-6E73-4234-961A-9A9D1A034DAE}">
      <dsp:nvSpPr>
        <dsp:cNvPr id="0" name=""/>
        <dsp:cNvSpPr/>
      </dsp:nvSpPr>
      <dsp:spPr>
        <a:xfrm>
          <a:off x="3625082" y="759130"/>
          <a:ext cx="715650" cy="347511"/>
        </a:xfrm>
        <a:custGeom>
          <a:avLst/>
          <a:gdLst/>
          <a:ahLst/>
          <a:cxnLst/>
          <a:rect l="0" t="0" r="0" b="0"/>
          <a:pathLst>
            <a:path>
              <a:moveTo>
                <a:pt x="715650" y="0"/>
              </a:moveTo>
              <a:lnTo>
                <a:pt x="715650" y="236819"/>
              </a:lnTo>
              <a:lnTo>
                <a:pt x="0" y="236819"/>
              </a:lnTo>
              <a:lnTo>
                <a:pt x="0" y="347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9A3F72-1B3D-4EB4-BE78-0890BBE4F709}">
      <dsp:nvSpPr>
        <dsp:cNvPr id="0" name=""/>
        <dsp:cNvSpPr/>
      </dsp:nvSpPr>
      <dsp:spPr>
        <a:xfrm>
          <a:off x="1559385" y="1865392"/>
          <a:ext cx="698327" cy="347511"/>
        </a:xfrm>
        <a:custGeom>
          <a:avLst/>
          <a:gdLst/>
          <a:ahLst/>
          <a:cxnLst/>
          <a:rect l="0" t="0" r="0" b="0"/>
          <a:pathLst>
            <a:path>
              <a:moveTo>
                <a:pt x="0" y="0"/>
              </a:moveTo>
              <a:lnTo>
                <a:pt x="0" y="236819"/>
              </a:lnTo>
              <a:lnTo>
                <a:pt x="698327" y="236819"/>
              </a:lnTo>
              <a:lnTo>
                <a:pt x="698327"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FF2D15-D9DA-45E0-88F3-79D7F6AE94FC}">
      <dsp:nvSpPr>
        <dsp:cNvPr id="0" name=""/>
        <dsp:cNvSpPr/>
      </dsp:nvSpPr>
      <dsp:spPr>
        <a:xfrm>
          <a:off x="1513665" y="1865392"/>
          <a:ext cx="91440" cy="347511"/>
        </a:xfrm>
        <a:custGeom>
          <a:avLst/>
          <a:gdLst/>
          <a:ahLst/>
          <a:cxnLst/>
          <a:rect l="0" t="0" r="0" b="0"/>
          <a:pathLst>
            <a:path>
              <a:moveTo>
                <a:pt x="45720" y="0"/>
              </a:moveTo>
              <a:lnTo>
                <a:pt x="45720"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4C721B-AB6C-40ED-9C7F-C0C3F84663FB}">
      <dsp:nvSpPr>
        <dsp:cNvPr id="0" name=""/>
        <dsp:cNvSpPr/>
      </dsp:nvSpPr>
      <dsp:spPr>
        <a:xfrm>
          <a:off x="861057" y="1865392"/>
          <a:ext cx="698327" cy="347511"/>
        </a:xfrm>
        <a:custGeom>
          <a:avLst/>
          <a:gdLst/>
          <a:ahLst/>
          <a:cxnLst/>
          <a:rect l="0" t="0" r="0" b="0"/>
          <a:pathLst>
            <a:path>
              <a:moveTo>
                <a:pt x="698327" y="0"/>
              </a:moveTo>
              <a:lnTo>
                <a:pt x="698327" y="236819"/>
              </a:lnTo>
              <a:lnTo>
                <a:pt x="0" y="236819"/>
              </a:lnTo>
              <a:lnTo>
                <a:pt x="0" y="34751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5D7C24-2A34-4E29-8573-C13B22011EF8}">
      <dsp:nvSpPr>
        <dsp:cNvPr id="0" name=""/>
        <dsp:cNvSpPr/>
      </dsp:nvSpPr>
      <dsp:spPr>
        <a:xfrm>
          <a:off x="1559385" y="759130"/>
          <a:ext cx="2781347" cy="347511"/>
        </a:xfrm>
        <a:custGeom>
          <a:avLst/>
          <a:gdLst/>
          <a:ahLst/>
          <a:cxnLst/>
          <a:rect l="0" t="0" r="0" b="0"/>
          <a:pathLst>
            <a:path>
              <a:moveTo>
                <a:pt x="2781347" y="0"/>
              </a:moveTo>
              <a:lnTo>
                <a:pt x="2781347" y="236819"/>
              </a:lnTo>
              <a:lnTo>
                <a:pt x="0" y="236819"/>
              </a:lnTo>
              <a:lnTo>
                <a:pt x="0" y="347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7492A0-BD80-4A9D-9543-B26EC25666D2}">
      <dsp:nvSpPr>
        <dsp:cNvPr id="0" name=""/>
        <dsp:cNvSpPr/>
      </dsp:nvSpPr>
      <dsp:spPr>
        <a:xfrm>
          <a:off x="2267234" y="379"/>
          <a:ext cx="4146995" cy="7587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548CC51-ED68-405D-AE8E-8C416DAED6A2}">
      <dsp:nvSpPr>
        <dsp:cNvPr id="0" name=""/>
        <dsp:cNvSpPr/>
      </dsp:nvSpPr>
      <dsp:spPr>
        <a:xfrm>
          <a:off x="2399999" y="126506"/>
          <a:ext cx="4146995" cy="7587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solidFill>
                <a:srgbClr val="002060"/>
              </a:solidFill>
            </a:rPr>
            <a:t>Система ключевых показателей</a:t>
          </a:r>
          <a:endParaRPr lang="ru-RU" sz="2400" kern="1200" dirty="0"/>
        </a:p>
      </dsp:txBody>
      <dsp:txXfrm>
        <a:off x="2399999" y="126506"/>
        <a:ext cx="4146995" cy="758750"/>
      </dsp:txXfrm>
    </dsp:sp>
    <dsp:sp modelId="{9D1D3DB9-E6A4-4B13-8916-C5B852786DF4}">
      <dsp:nvSpPr>
        <dsp:cNvPr id="0" name=""/>
        <dsp:cNvSpPr/>
      </dsp:nvSpPr>
      <dsp:spPr>
        <a:xfrm>
          <a:off x="961943" y="1106642"/>
          <a:ext cx="1194882" cy="7587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725F240-D7F6-4684-8C33-86E037BFF165}">
      <dsp:nvSpPr>
        <dsp:cNvPr id="0" name=""/>
        <dsp:cNvSpPr/>
      </dsp:nvSpPr>
      <dsp:spPr>
        <a:xfrm>
          <a:off x="1094708" y="1232768"/>
          <a:ext cx="1194882" cy="7587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smtClean="0"/>
            <a:t>Кадровая перспектива</a:t>
          </a:r>
          <a:endParaRPr lang="ru-RU" sz="1400" kern="1200" dirty="0"/>
        </a:p>
      </dsp:txBody>
      <dsp:txXfrm>
        <a:off x="1094708" y="1232768"/>
        <a:ext cx="1194882" cy="758750"/>
      </dsp:txXfrm>
    </dsp:sp>
    <dsp:sp modelId="{08049E99-926D-444C-8CB2-8CE33FDD2D6D}">
      <dsp:nvSpPr>
        <dsp:cNvPr id="0" name=""/>
        <dsp:cNvSpPr/>
      </dsp:nvSpPr>
      <dsp:spPr>
        <a:xfrm>
          <a:off x="644657" y="2212904"/>
          <a:ext cx="432798"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ED3E3D0-1B1B-41C3-AD07-43E15458B112}">
      <dsp:nvSpPr>
        <dsp:cNvPr id="0" name=""/>
        <dsp:cNvSpPr/>
      </dsp:nvSpPr>
      <dsp:spPr>
        <a:xfrm>
          <a:off x="777422" y="2339030"/>
          <a:ext cx="432798"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Организационная составляющая. </a:t>
          </a:r>
          <a:endParaRPr lang="ru-RU" sz="1200" kern="1200" dirty="0"/>
        </a:p>
      </dsp:txBody>
      <dsp:txXfrm>
        <a:off x="777422" y="2339030"/>
        <a:ext cx="432798" cy="3205205"/>
      </dsp:txXfrm>
    </dsp:sp>
    <dsp:sp modelId="{39E4DCC0-8B43-42AB-BD71-2780DE1FC71F}">
      <dsp:nvSpPr>
        <dsp:cNvPr id="0" name=""/>
        <dsp:cNvSpPr/>
      </dsp:nvSpPr>
      <dsp:spPr>
        <a:xfrm>
          <a:off x="1342985" y="2212904"/>
          <a:ext cx="432798"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9996BF7-843A-4973-9BE4-F0E08A560055}">
      <dsp:nvSpPr>
        <dsp:cNvPr id="0" name=""/>
        <dsp:cNvSpPr/>
      </dsp:nvSpPr>
      <dsp:spPr>
        <a:xfrm>
          <a:off x="1475750" y="2339030"/>
          <a:ext cx="432798"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Профессиональная составляющая</a:t>
          </a:r>
          <a:endParaRPr lang="ru-RU" sz="1200" kern="1200" dirty="0"/>
        </a:p>
      </dsp:txBody>
      <dsp:txXfrm>
        <a:off x="1475750" y="2339030"/>
        <a:ext cx="432798" cy="3205205"/>
      </dsp:txXfrm>
    </dsp:sp>
    <dsp:sp modelId="{A45B2FD6-51AA-4FE7-B2EF-A856C5E6D03F}">
      <dsp:nvSpPr>
        <dsp:cNvPr id="0" name=""/>
        <dsp:cNvSpPr/>
      </dsp:nvSpPr>
      <dsp:spPr>
        <a:xfrm>
          <a:off x="2041313" y="2212904"/>
          <a:ext cx="432798"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295EAC6-7162-46F6-86B5-F947263E1419}">
      <dsp:nvSpPr>
        <dsp:cNvPr id="0" name=""/>
        <dsp:cNvSpPr/>
      </dsp:nvSpPr>
      <dsp:spPr>
        <a:xfrm>
          <a:off x="2174078" y="2339030"/>
          <a:ext cx="432798"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Информационная составляющая</a:t>
          </a:r>
          <a:endParaRPr lang="ru-RU" sz="1200" kern="1200" dirty="0"/>
        </a:p>
      </dsp:txBody>
      <dsp:txXfrm>
        <a:off x="2174078" y="2339030"/>
        <a:ext cx="432798" cy="3205205"/>
      </dsp:txXfrm>
    </dsp:sp>
    <dsp:sp modelId="{F25D6238-9572-4151-9823-319601D6201E}">
      <dsp:nvSpPr>
        <dsp:cNvPr id="0" name=""/>
        <dsp:cNvSpPr/>
      </dsp:nvSpPr>
      <dsp:spPr>
        <a:xfrm>
          <a:off x="3027641" y="1106642"/>
          <a:ext cx="1194882" cy="7587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21C3BEF-AD59-4B7C-B4C8-A361FDBA68F5}">
      <dsp:nvSpPr>
        <dsp:cNvPr id="0" name=""/>
        <dsp:cNvSpPr/>
      </dsp:nvSpPr>
      <dsp:spPr>
        <a:xfrm>
          <a:off x="3160405" y="1232768"/>
          <a:ext cx="1194882" cy="7587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smtClean="0"/>
            <a:t>Процессная перспектива</a:t>
          </a:r>
          <a:endParaRPr lang="ru-RU" sz="1400" kern="1200" dirty="0"/>
        </a:p>
      </dsp:txBody>
      <dsp:txXfrm>
        <a:off x="3160405" y="1232768"/>
        <a:ext cx="1194882" cy="758750"/>
      </dsp:txXfrm>
    </dsp:sp>
    <dsp:sp modelId="{E1D8B5BC-DFF1-48A3-A6BF-76F18D470BA4}">
      <dsp:nvSpPr>
        <dsp:cNvPr id="0" name=""/>
        <dsp:cNvSpPr/>
      </dsp:nvSpPr>
      <dsp:spPr>
        <a:xfrm>
          <a:off x="2739641" y="2212904"/>
          <a:ext cx="432798"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4383ACA-5D9B-44E2-BA08-131A683CF3DB}">
      <dsp:nvSpPr>
        <dsp:cNvPr id="0" name=""/>
        <dsp:cNvSpPr/>
      </dsp:nvSpPr>
      <dsp:spPr>
        <a:xfrm>
          <a:off x="2872406" y="2339030"/>
          <a:ext cx="432798"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Эффективная образовательная деятельность</a:t>
          </a:r>
          <a:endParaRPr lang="ru-RU" sz="1200" kern="1200" dirty="0"/>
        </a:p>
      </dsp:txBody>
      <dsp:txXfrm>
        <a:off x="2872406" y="2339030"/>
        <a:ext cx="432798" cy="3205205"/>
      </dsp:txXfrm>
    </dsp:sp>
    <dsp:sp modelId="{51353D87-5DC3-4454-AC27-E91ECE9ECF9A}">
      <dsp:nvSpPr>
        <dsp:cNvPr id="0" name=""/>
        <dsp:cNvSpPr/>
      </dsp:nvSpPr>
      <dsp:spPr>
        <a:xfrm>
          <a:off x="3437969" y="2212904"/>
          <a:ext cx="432798"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F1C821B-D8AB-4B6E-9897-3EF3A76D6A93}">
      <dsp:nvSpPr>
        <dsp:cNvPr id="0" name=""/>
        <dsp:cNvSpPr/>
      </dsp:nvSpPr>
      <dsp:spPr>
        <a:xfrm>
          <a:off x="3570734" y="2339030"/>
          <a:ext cx="432798"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Безопасные условия образования</a:t>
          </a:r>
          <a:endParaRPr lang="ru-RU" sz="1200" kern="1200" dirty="0"/>
        </a:p>
      </dsp:txBody>
      <dsp:txXfrm>
        <a:off x="3570734" y="2339030"/>
        <a:ext cx="432798" cy="3205205"/>
      </dsp:txXfrm>
    </dsp:sp>
    <dsp:sp modelId="{5EE31FE8-51F8-4A91-9D2D-0C1716DBA99D}">
      <dsp:nvSpPr>
        <dsp:cNvPr id="0" name=""/>
        <dsp:cNvSpPr/>
      </dsp:nvSpPr>
      <dsp:spPr>
        <a:xfrm>
          <a:off x="4136297" y="2212904"/>
          <a:ext cx="374225" cy="32041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1BD600B-0FE3-466F-8135-BDFB7906F91C}">
      <dsp:nvSpPr>
        <dsp:cNvPr id="0" name=""/>
        <dsp:cNvSpPr/>
      </dsp:nvSpPr>
      <dsp:spPr>
        <a:xfrm>
          <a:off x="4269062" y="2339030"/>
          <a:ext cx="374225" cy="32041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Развитие сети</a:t>
          </a:r>
          <a:endParaRPr lang="ru-RU" sz="1200" kern="1200" dirty="0"/>
        </a:p>
      </dsp:txBody>
      <dsp:txXfrm>
        <a:off x="4269062" y="2339030"/>
        <a:ext cx="374225" cy="3204150"/>
      </dsp:txXfrm>
    </dsp:sp>
    <dsp:sp modelId="{3070A608-5403-41C4-A7E5-A00D29B23949}">
      <dsp:nvSpPr>
        <dsp:cNvPr id="0" name=""/>
        <dsp:cNvSpPr/>
      </dsp:nvSpPr>
      <dsp:spPr>
        <a:xfrm>
          <a:off x="4936078" y="1106642"/>
          <a:ext cx="1194882" cy="7587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3C54F29-527E-4A1D-838E-9D442512DA11}">
      <dsp:nvSpPr>
        <dsp:cNvPr id="0" name=""/>
        <dsp:cNvSpPr/>
      </dsp:nvSpPr>
      <dsp:spPr>
        <a:xfrm>
          <a:off x="5068843" y="1232768"/>
          <a:ext cx="1194882" cy="7587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smtClean="0"/>
            <a:t>Клиентская перспектива</a:t>
          </a:r>
          <a:endParaRPr lang="ru-RU" sz="1400" kern="1200" dirty="0"/>
        </a:p>
      </dsp:txBody>
      <dsp:txXfrm>
        <a:off x="5068843" y="1232768"/>
        <a:ext cx="1194882" cy="758750"/>
      </dsp:txXfrm>
    </dsp:sp>
    <dsp:sp modelId="{7E51CC15-B046-4AF1-B43B-E0C271245403}">
      <dsp:nvSpPr>
        <dsp:cNvPr id="0" name=""/>
        <dsp:cNvSpPr/>
      </dsp:nvSpPr>
      <dsp:spPr>
        <a:xfrm>
          <a:off x="4776052" y="2212904"/>
          <a:ext cx="629081"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F963E62-1D0B-43BE-8DCD-C6B1075C2559}">
      <dsp:nvSpPr>
        <dsp:cNvPr id="0" name=""/>
        <dsp:cNvSpPr/>
      </dsp:nvSpPr>
      <dsp:spPr>
        <a:xfrm>
          <a:off x="4908817" y="2339030"/>
          <a:ext cx="629081"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0" kern="1200" dirty="0" smtClean="0">
              <a:solidFill>
                <a:schemeClr val="tx1"/>
              </a:solidFill>
            </a:rPr>
            <a:t>Создание открытой образовательной среды для участия и позитивного восприятия местным сообществом деятельности СО </a:t>
          </a:r>
          <a:endParaRPr lang="ru-RU" sz="1200" b="0" kern="1200" dirty="0">
            <a:solidFill>
              <a:schemeClr val="tx1"/>
            </a:solidFill>
          </a:endParaRPr>
        </a:p>
      </dsp:txBody>
      <dsp:txXfrm>
        <a:off x="4908817" y="2339030"/>
        <a:ext cx="629081" cy="3205205"/>
      </dsp:txXfrm>
    </dsp:sp>
    <dsp:sp modelId="{1A11E553-84D3-4C7D-82F0-63D5471CE48F}">
      <dsp:nvSpPr>
        <dsp:cNvPr id="0" name=""/>
        <dsp:cNvSpPr/>
      </dsp:nvSpPr>
      <dsp:spPr>
        <a:xfrm>
          <a:off x="5670663" y="2212904"/>
          <a:ext cx="620323"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F22B804-C35A-40A3-9F35-B6D85850FD2C}">
      <dsp:nvSpPr>
        <dsp:cNvPr id="0" name=""/>
        <dsp:cNvSpPr/>
      </dsp:nvSpPr>
      <dsp:spPr>
        <a:xfrm>
          <a:off x="5803428" y="2339030"/>
          <a:ext cx="620323"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Участие Заказчика в деятельности образовательных организаций и удовлетворенность ею </a:t>
          </a:r>
          <a:endParaRPr lang="ru-RU" sz="1200" kern="1200" dirty="0"/>
        </a:p>
      </dsp:txBody>
      <dsp:txXfrm>
        <a:off x="5803428" y="2339030"/>
        <a:ext cx="620323" cy="3205205"/>
      </dsp:txXfrm>
    </dsp:sp>
    <dsp:sp modelId="{5C1B256D-B625-4D1A-880B-64BCCBCE5DE2}">
      <dsp:nvSpPr>
        <dsp:cNvPr id="0" name=""/>
        <dsp:cNvSpPr/>
      </dsp:nvSpPr>
      <dsp:spPr>
        <a:xfrm>
          <a:off x="6524638" y="1106642"/>
          <a:ext cx="1194882" cy="75875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627E926-3B20-4D22-AC45-B8A560222CB8}">
      <dsp:nvSpPr>
        <dsp:cNvPr id="0" name=""/>
        <dsp:cNvSpPr/>
      </dsp:nvSpPr>
      <dsp:spPr>
        <a:xfrm>
          <a:off x="6657403" y="1232768"/>
          <a:ext cx="1194882" cy="75875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b="1" kern="1200" dirty="0" smtClean="0"/>
            <a:t>Финансовая перспектива</a:t>
          </a:r>
          <a:endParaRPr lang="ru-RU" sz="1400" kern="1200" dirty="0"/>
        </a:p>
      </dsp:txBody>
      <dsp:txXfrm>
        <a:off x="6657403" y="1232768"/>
        <a:ext cx="1194882" cy="758750"/>
      </dsp:txXfrm>
    </dsp:sp>
    <dsp:sp modelId="{384FA9FE-D3B3-4C3C-B543-4DF82C7FEBBF}">
      <dsp:nvSpPr>
        <dsp:cNvPr id="0" name=""/>
        <dsp:cNvSpPr/>
      </dsp:nvSpPr>
      <dsp:spPr>
        <a:xfrm>
          <a:off x="6556516" y="2212904"/>
          <a:ext cx="432798"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B55CE5B-9FEC-417F-835A-143204F51C87}">
      <dsp:nvSpPr>
        <dsp:cNvPr id="0" name=""/>
        <dsp:cNvSpPr/>
      </dsp:nvSpPr>
      <dsp:spPr>
        <a:xfrm>
          <a:off x="6689281" y="2339030"/>
          <a:ext cx="432798"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Эффективное использование бюджетных средств</a:t>
          </a:r>
          <a:endParaRPr lang="ru-RU" sz="1200" kern="1200" dirty="0"/>
        </a:p>
      </dsp:txBody>
      <dsp:txXfrm>
        <a:off x="6689281" y="2339030"/>
        <a:ext cx="432798" cy="3205205"/>
      </dsp:txXfrm>
    </dsp:sp>
    <dsp:sp modelId="{2353AA1A-18B9-444D-AD12-844B013BF376}">
      <dsp:nvSpPr>
        <dsp:cNvPr id="0" name=""/>
        <dsp:cNvSpPr/>
      </dsp:nvSpPr>
      <dsp:spPr>
        <a:xfrm>
          <a:off x="7254844" y="2212904"/>
          <a:ext cx="432798" cy="320520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DBD027D-96DC-4B7F-9A05-1BAACA4DC4AB}">
      <dsp:nvSpPr>
        <dsp:cNvPr id="0" name=""/>
        <dsp:cNvSpPr/>
      </dsp:nvSpPr>
      <dsp:spPr>
        <a:xfrm>
          <a:off x="7387609" y="2339030"/>
          <a:ext cx="432798" cy="320520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vert270"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Расширение доходной базы (</a:t>
          </a:r>
          <a:r>
            <a:rPr lang="ru-RU" sz="1200" kern="1200" dirty="0" err="1" smtClean="0"/>
            <a:t>фандрайзинг</a:t>
          </a:r>
          <a:r>
            <a:rPr lang="ru-RU" sz="1200" kern="1200" dirty="0" smtClean="0"/>
            <a:t> )</a:t>
          </a:r>
          <a:endParaRPr lang="ru-RU" sz="1200" kern="1200" dirty="0"/>
        </a:p>
      </dsp:txBody>
      <dsp:txXfrm>
        <a:off x="7387609" y="2339030"/>
        <a:ext cx="432798" cy="32052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BEEEA3-0698-4DDC-A38E-86B98C48671D}">
      <dsp:nvSpPr>
        <dsp:cNvPr id="0" name=""/>
        <dsp:cNvSpPr/>
      </dsp:nvSpPr>
      <dsp:spPr>
        <a:xfrm rot="5400000">
          <a:off x="4683846" y="-1672284"/>
          <a:ext cx="1358218" cy="5047488"/>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Реализация </a:t>
          </a:r>
          <a:r>
            <a:rPr lang="ru-RU" sz="1700" kern="1200" dirty="0" smtClean="0"/>
            <a:t> муниципальной программы </a:t>
          </a:r>
          <a:r>
            <a:rPr lang="ru-RU" sz="1700" kern="1200" dirty="0" smtClean="0"/>
            <a:t>«</a:t>
          </a:r>
          <a:r>
            <a:rPr lang="ru-RU" sz="1700" kern="1200" dirty="0" smtClean="0"/>
            <a:t>Кадровая политика ДМР»</a:t>
          </a:r>
          <a:endParaRPr lang="ru-RU" sz="1700" kern="1200" dirty="0"/>
        </a:p>
        <a:p>
          <a:pPr marL="171450" lvl="1" indent="-171450" algn="l" defTabSz="755650">
            <a:lnSpc>
              <a:spcPct val="90000"/>
            </a:lnSpc>
            <a:spcBef>
              <a:spcPct val="0"/>
            </a:spcBef>
            <a:spcAft>
              <a:spcPct val="15000"/>
            </a:spcAft>
            <a:buChar char="••"/>
          </a:pPr>
          <a:r>
            <a:rPr lang="ru-RU" sz="1700" kern="1200" dirty="0" smtClean="0">
              <a:solidFill>
                <a:schemeClr val="tx1"/>
              </a:solidFill>
            </a:rPr>
            <a:t>Краевой  проект «Сельский учитель»</a:t>
          </a:r>
          <a:endParaRPr lang="ru-RU" sz="1700" kern="1200" dirty="0">
            <a:solidFill>
              <a:schemeClr val="tx1"/>
            </a:solidFill>
          </a:endParaRPr>
        </a:p>
      </dsp:txBody>
      <dsp:txXfrm rot="5400000">
        <a:off x="4683846" y="-1672284"/>
        <a:ext cx="1358218" cy="5047488"/>
      </dsp:txXfrm>
    </dsp:sp>
    <dsp:sp modelId="{0509A21C-CE53-4F77-B3EC-A09F50AEB028}">
      <dsp:nvSpPr>
        <dsp:cNvPr id="0" name=""/>
        <dsp:cNvSpPr/>
      </dsp:nvSpPr>
      <dsp:spPr>
        <a:xfrm>
          <a:off x="0" y="2572"/>
          <a:ext cx="2839212" cy="169777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b="1" kern="1200" dirty="0" smtClean="0">
              <a:solidFill>
                <a:srgbClr val="000066"/>
              </a:solidFill>
            </a:rPr>
            <a:t>Старение педагогических кадров</a:t>
          </a:r>
          <a:endParaRPr lang="ru-RU" sz="2500" b="1" kern="1200" dirty="0">
            <a:solidFill>
              <a:srgbClr val="000066"/>
            </a:solidFill>
          </a:endParaRPr>
        </a:p>
      </dsp:txBody>
      <dsp:txXfrm>
        <a:off x="0" y="2572"/>
        <a:ext cx="2839212" cy="1697773"/>
      </dsp:txXfrm>
    </dsp:sp>
    <dsp:sp modelId="{E7490A5B-DAE0-4152-96C3-9446FAA7CCA9}">
      <dsp:nvSpPr>
        <dsp:cNvPr id="0" name=""/>
        <dsp:cNvSpPr/>
      </dsp:nvSpPr>
      <dsp:spPr>
        <a:xfrm rot="5400000">
          <a:off x="4683846" y="110377"/>
          <a:ext cx="1358218" cy="5047488"/>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Повышение </a:t>
          </a:r>
          <a:r>
            <a:rPr lang="ru-RU" sz="1700" kern="1200" dirty="0" err="1" smtClean="0"/>
            <a:t>категорийности</a:t>
          </a:r>
          <a:r>
            <a:rPr lang="ru-RU" sz="1700" kern="1200" dirty="0" smtClean="0"/>
            <a:t> педагогических работников (от 35 </a:t>
          </a:r>
          <a:r>
            <a:rPr lang="ru-RU" sz="1700" kern="1200" dirty="0" smtClean="0"/>
            <a:t>лет до 50 лет)</a:t>
          </a:r>
          <a:endParaRPr lang="ru-RU" sz="1700" kern="1200" dirty="0"/>
        </a:p>
        <a:p>
          <a:pPr marL="171450" lvl="1" indent="-171450" algn="l" defTabSz="755650">
            <a:lnSpc>
              <a:spcPct val="90000"/>
            </a:lnSpc>
            <a:spcBef>
              <a:spcPct val="0"/>
            </a:spcBef>
            <a:spcAft>
              <a:spcPct val="15000"/>
            </a:spcAft>
            <a:buChar char="••"/>
          </a:pPr>
          <a:r>
            <a:rPr lang="ru-RU" sz="1700" kern="1200" dirty="0" smtClean="0"/>
            <a:t>Организация </a:t>
          </a:r>
          <a:r>
            <a:rPr lang="en-US" sz="1700" kern="1200" dirty="0" smtClean="0"/>
            <a:t>PR-</a:t>
          </a:r>
          <a:r>
            <a:rPr lang="ru-RU" sz="1700" kern="1200" dirty="0" smtClean="0"/>
            <a:t>кампании педагогов, имеющих высокие достижения</a:t>
          </a:r>
          <a:endParaRPr lang="ru-RU" sz="1700" kern="1200" dirty="0"/>
        </a:p>
      </dsp:txBody>
      <dsp:txXfrm rot="5400000">
        <a:off x="4683846" y="110377"/>
        <a:ext cx="1358218" cy="5047488"/>
      </dsp:txXfrm>
    </dsp:sp>
    <dsp:sp modelId="{A3D0B29B-EC63-45D1-9C8E-5B2793A951F0}">
      <dsp:nvSpPr>
        <dsp:cNvPr id="0" name=""/>
        <dsp:cNvSpPr/>
      </dsp:nvSpPr>
      <dsp:spPr>
        <a:xfrm>
          <a:off x="0" y="1785234"/>
          <a:ext cx="2839212" cy="1697773"/>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b="1" kern="1200" dirty="0" smtClean="0">
              <a:solidFill>
                <a:srgbClr val="000066"/>
              </a:solidFill>
            </a:rPr>
            <a:t>Низкий уровень </a:t>
          </a:r>
          <a:r>
            <a:rPr lang="ru-RU" sz="2500" b="1" kern="1200" dirty="0" err="1" smtClean="0">
              <a:solidFill>
                <a:srgbClr val="000066"/>
              </a:solidFill>
            </a:rPr>
            <a:t>категорийности</a:t>
          </a:r>
          <a:r>
            <a:rPr lang="ru-RU" sz="2500" b="1" kern="1200" dirty="0" smtClean="0">
              <a:solidFill>
                <a:srgbClr val="000066"/>
              </a:solidFill>
            </a:rPr>
            <a:t> педагогов </a:t>
          </a:r>
          <a:endParaRPr lang="ru-RU" sz="2500" b="1" kern="1200" dirty="0">
            <a:solidFill>
              <a:srgbClr val="000066"/>
            </a:solidFill>
          </a:endParaRPr>
        </a:p>
      </dsp:txBody>
      <dsp:txXfrm>
        <a:off x="0" y="1785234"/>
        <a:ext cx="2839212" cy="1697773"/>
      </dsp:txXfrm>
    </dsp:sp>
    <dsp:sp modelId="{840AE2DC-DB35-4C50-BEA8-5DE083225E11}">
      <dsp:nvSpPr>
        <dsp:cNvPr id="0" name=""/>
        <dsp:cNvSpPr/>
      </dsp:nvSpPr>
      <dsp:spPr>
        <a:xfrm rot="5400000">
          <a:off x="4683846" y="1914010"/>
          <a:ext cx="1358218" cy="5047488"/>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ru-RU" sz="1700" kern="1200" dirty="0" smtClean="0"/>
            <a:t>Реализация проекта «Электронная школа» (муниципальные доплаты </a:t>
          </a:r>
          <a:r>
            <a:rPr lang="ru-RU" sz="1700" kern="1200" dirty="0" err="1" smtClean="0"/>
            <a:t>педагогам-тьюторам</a:t>
          </a:r>
          <a:r>
            <a:rPr lang="ru-RU" sz="1700" kern="1200" dirty="0" smtClean="0"/>
            <a:t>)</a:t>
          </a:r>
          <a:endParaRPr lang="ru-RU" sz="1700" kern="1200" dirty="0"/>
        </a:p>
        <a:p>
          <a:pPr marL="171450" lvl="1" indent="-171450" algn="l" defTabSz="755650">
            <a:lnSpc>
              <a:spcPct val="90000"/>
            </a:lnSpc>
            <a:spcBef>
              <a:spcPct val="0"/>
            </a:spcBef>
            <a:spcAft>
              <a:spcPct val="15000"/>
            </a:spcAft>
            <a:buChar char="••"/>
          </a:pPr>
          <a:r>
            <a:rPr lang="ru-RU" sz="1700" kern="1200" dirty="0" smtClean="0"/>
            <a:t>Сотрудничество с </a:t>
          </a:r>
          <a:r>
            <a:rPr lang="ru-RU" sz="1700" kern="1200" dirty="0" smtClean="0"/>
            <a:t>ВУЗами по привлечению  высокопрофессиональных специалистов</a:t>
          </a:r>
          <a:endParaRPr lang="ru-RU" sz="1700" kern="1200" dirty="0"/>
        </a:p>
      </dsp:txBody>
      <dsp:txXfrm rot="5400000">
        <a:off x="4683846" y="1914010"/>
        <a:ext cx="1358218" cy="5047488"/>
      </dsp:txXfrm>
    </dsp:sp>
    <dsp:sp modelId="{26581649-B572-4136-9D9B-4AB271412425}">
      <dsp:nvSpPr>
        <dsp:cNvPr id="0" name=""/>
        <dsp:cNvSpPr/>
      </dsp:nvSpPr>
      <dsp:spPr>
        <a:xfrm>
          <a:off x="0" y="3567896"/>
          <a:ext cx="2839212" cy="1697773"/>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ru-RU" sz="2500" b="1" kern="1200" dirty="0" smtClean="0">
              <a:solidFill>
                <a:srgbClr val="000066"/>
              </a:solidFill>
            </a:rPr>
            <a:t>Загруженность / нехватка педагогических кадров  </a:t>
          </a:r>
          <a:endParaRPr lang="ru-RU" sz="2500" b="1" kern="1200" dirty="0">
            <a:solidFill>
              <a:srgbClr val="000066"/>
            </a:solidFill>
          </a:endParaRPr>
        </a:p>
      </dsp:txBody>
      <dsp:txXfrm>
        <a:off x="0" y="3567896"/>
        <a:ext cx="2839212" cy="169777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BEEEA3-0698-4DDC-A38E-86B98C48671D}">
      <dsp:nvSpPr>
        <dsp:cNvPr id="0" name=""/>
        <dsp:cNvSpPr/>
      </dsp:nvSpPr>
      <dsp:spPr>
        <a:xfrm rot="5400000">
          <a:off x="5347517" y="-1930383"/>
          <a:ext cx="1496669" cy="5737272"/>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ru-RU" sz="1400" kern="1200" dirty="0" smtClean="0"/>
            <a:t>Организация муниципального </a:t>
          </a:r>
          <a:r>
            <a:rPr lang="ru-RU" sz="1400" kern="1200" dirty="0" err="1" smtClean="0"/>
            <a:t>грантового</a:t>
          </a:r>
          <a:r>
            <a:rPr lang="ru-RU" sz="1400" kern="1200" dirty="0" smtClean="0"/>
            <a:t> конкурса </a:t>
          </a:r>
          <a:r>
            <a:rPr lang="ru-RU" sz="1400" kern="1200" dirty="0" err="1" smtClean="0"/>
            <a:t>брендовых</a:t>
          </a:r>
          <a:r>
            <a:rPr lang="ru-RU" sz="1400" kern="1200" dirty="0" smtClean="0"/>
            <a:t> проектов ОО</a:t>
          </a:r>
          <a:endParaRPr lang="ru-RU" sz="1400" kern="1200" dirty="0"/>
        </a:p>
        <a:p>
          <a:pPr marL="114300" lvl="1" indent="-114300" algn="l" defTabSz="622300">
            <a:lnSpc>
              <a:spcPct val="90000"/>
            </a:lnSpc>
            <a:spcBef>
              <a:spcPct val="0"/>
            </a:spcBef>
            <a:spcAft>
              <a:spcPct val="15000"/>
            </a:spcAft>
            <a:buChar char="••"/>
          </a:pPr>
          <a:r>
            <a:rPr lang="ru-RU" sz="1400" kern="1200" dirty="0" smtClean="0"/>
            <a:t>Сотрудничество с </a:t>
          </a:r>
          <a:r>
            <a:rPr lang="ru-RU" sz="1400" kern="1200" dirty="0" err="1" smtClean="0"/>
            <a:t>бизнес-структурами</a:t>
          </a:r>
          <a:r>
            <a:rPr lang="ru-RU" sz="1400" kern="1200" dirty="0" smtClean="0"/>
            <a:t>, </a:t>
          </a:r>
          <a:r>
            <a:rPr lang="ru-RU" sz="1400" kern="1200" dirty="0" smtClean="0"/>
            <a:t>НКО, общественными организациями</a:t>
          </a:r>
          <a:endParaRPr lang="ru-RU" sz="1400" kern="1200" dirty="0" smtClean="0"/>
        </a:p>
        <a:p>
          <a:pPr marL="114300" lvl="1" indent="-114300" algn="l" defTabSz="622300">
            <a:lnSpc>
              <a:spcPct val="90000"/>
            </a:lnSpc>
            <a:spcBef>
              <a:spcPct val="0"/>
            </a:spcBef>
            <a:spcAft>
              <a:spcPct val="15000"/>
            </a:spcAft>
            <a:buChar char="••"/>
          </a:pPr>
          <a:r>
            <a:rPr lang="ru-RU" sz="1400" kern="1200" dirty="0" smtClean="0"/>
            <a:t>Привлечение внебюджетных средств/ участие в </a:t>
          </a:r>
          <a:r>
            <a:rPr lang="ru-RU" sz="1400" kern="1200" dirty="0" err="1" smtClean="0"/>
            <a:t>грантовых</a:t>
          </a:r>
          <a:r>
            <a:rPr lang="ru-RU" sz="1400" kern="1200" dirty="0" smtClean="0"/>
            <a:t> конкурсах </a:t>
          </a:r>
        </a:p>
        <a:p>
          <a:pPr marL="114300" lvl="1" indent="-114300" algn="l" defTabSz="622300">
            <a:lnSpc>
              <a:spcPct val="90000"/>
            </a:lnSpc>
            <a:spcBef>
              <a:spcPct val="0"/>
            </a:spcBef>
            <a:spcAft>
              <a:spcPct val="15000"/>
            </a:spcAft>
            <a:buChar char="••"/>
          </a:pPr>
          <a:r>
            <a:rPr lang="en-US" sz="1400" kern="1200" dirty="0" smtClean="0"/>
            <a:t>PR –</a:t>
          </a:r>
          <a:r>
            <a:rPr lang="ru-RU" sz="1400" kern="1200" dirty="0" smtClean="0"/>
            <a:t> кампании достижений обучающихся/педагогов/организаций</a:t>
          </a:r>
        </a:p>
      </dsp:txBody>
      <dsp:txXfrm rot="5400000">
        <a:off x="5347517" y="-1930383"/>
        <a:ext cx="1496669" cy="5737272"/>
      </dsp:txXfrm>
    </dsp:sp>
    <dsp:sp modelId="{0509A21C-CE53-4F77-B3EC-A09F50AEB028}">
      <dsp:nvSpPr>
        <dsp:cNvPr id="0" name=""/>
        <dsp:cNvSpPr/>
      </dsp:nvSpPr>
      <dsp:spPr>
        <a:xfrm>
          <a:off x="0" y="2834"/>
          <a:ext cx="3227215" cy="1870837"/>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b="1" kern="1200" dirty="0" smtClean="0">
              <a:solidFill>
                <a:srgbClr val="000066"/>
              </a:solidFill>
            </a:rPr>
            <a:t>Создание имиджа образовательных организаций, повышение конкурентоспособности ОО</a:t>
          </a:r>
          <a:endParaRPr lang="ru-RU" sz="1900" b="1" kern="1200" dirty="0">
            <a:solidFill>
              <a:srgbClr val="000066"/>
            </a:solidFill>
          </a:endParaRPr>
        </a:p>
      </dsp:txBody>
      <dsp:txXfrm>
        <a:off x="0" y="2834"/>
        <a:ext cx="3227215" cy="1870837"/>
      </dsp:txXfrm>
    </dsp:sp>
    <dsp:sp modelId="{E7490A5B-DAE0-4152-96C3-9446FAA7CCA9}">
      <dsp:nvSpPr>
        <dsp:cNvPr id="0" name=""/>
        <dsp:cNvSpPr/>
      </dsp:nvSpPr>
      <dsp:spPr>
        <a:xfrm rot="5400000">
          <a:off x="5254064" y="33995"/>
          <a:ext cx="1683573" cy="5737272"/>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0" algn="l" defTabSz="466725">
            <a:lnSpc>
              <a:spcPct val="90000"/>
            </a:lnSpc>
            <a:spcBef>
              <a:spcPct val="0"/>
            </a:spcBef>
            <a:spcAft>
              <a:spcPct val="15000"/>
            </a:spcAft>
            <a:buChar char="••"/>
          </a:pPr>
          <a:r>
            <a:rPr lang="ru-RU" sz="1300" kern="1200" dirty="0" smtClean="0"/>
            <a:t>Организация </a:t>
          </a:r>
          <a:r>
            <a:rPr lang="en-US" sz="1300" kern="1200" dirty="0" smtClean="0"/>
            <a:t>PR-</a:t>
          </a:r>
          <a:r>
            <a:rPr lang="ru-RU" sz="1300" kern="1200" dirty="0" smtClean="0"/>
            <a:t>кампании педагогов, имеющих высокие достижения</a:t>
          </a:r>
          <a:endParaRPr lang="ru-RU" sz="1300" kern="1200" dirty="0">
            <a:solidFill>
              <a:schemeClr val="tx1"/>
            </a:solidFill>
          </a:endParaRPr>
        </a:p>
        <a:p>
          <a:pPr marL="57150" lvl="1" indent="0" algn="l" defTabSz="466725">
            <a:lnSpc>
              <a:spcPct val="90000"/>
            </a:lnSpc>
            <a:spcBef>
              <a:spcPct val="0"/>
            </a:spcBef>
            <a:spcAft>
              <a:spcPct val="15000"/>
            </a:spcAft>
            <a:buChar char="••"/>
          </a:pPr>
          <a:r>
            <a:rPr lang="ru-RU" sz="1300" kern="1200" dirty="0" smtClean="0"/>
            <a:t>Организация муниципального проекта «Ступени» </a:t>
          </a:r>
          <a:endParaRPr lang="ru-RU" sz="1300" kern="1200" dirty="0">
            <a:solidFill>
              <a:schemeClr val="tx1"/>
            </a:solidFill>
          </a:endParaRPr>
        </a:p>
        <a:p>
          <a:pPr marL="57150" lvl="1" indent="0" algn="l" defTabSz="466725">
            <a:lnSpc>
              <a:spcPct val="90000"/>
            </a:lnSpc>
            <a:spcBef>
              <a:spcPct val="0"/>
            </a:spcBef>
            <a:spcAft>
              <a:spcPct val="15000"/>
            </a:spcAft>
            <a:buChar char="••"/>
          </a:pPr>
          <a:r>
            <a:rPr lang="ru-RU" sz="1300" kern="1200" dirty="0" smtClean="0"/>
            <a:t>Установление муниципальной доплаты педагогам, выпускники которых получили от 80 баллов в </a:t>
          </a:r>
          <a:r>
            <a:rPr lang="ru-RU" sz="1300" kern="1200" dirty="0" smtClean="0"/>
            <a:t>ГИА , подготовивших победителей предметных /</a:t>
          </a:r>
          <a:r>
            <a:rPr lang="ru-RU" sz="1300" kern="1200" dirty="0" err="1" smtClean="0"/>
            <a:t>метапредметных</a:t>
          </a:r>
          <a:r>
            <a:rPr lang="ru-RU" sz="1300" kern="1200" dirty="0" smtClean="0"/>
            <a:t> олимпиад </a:t>
          </a:r>
          <a:endParaRPr lang="ru-RU" sz="1300" kern="1200" dirty="0">
            <a:solidFill>
              <a:schemeClr val="tx1"/>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ru-RU" sz="1300" kern="1200" dirty="0" smtClean="0"/>
            <a:t>Повышение квалификации </a:t>
          </a:r>
          <a:r>
            <a:rPr lang="ru-RU" sz="1300" kern="1200" dirty="0" smtClean="0"/>
            <a:t>педагогических работников</a:t>
          </a:r>
          <a:endParaRPr lang="ru-RU" sz="1300" kern="1200" dirty="0" smtClean="0"/>
        </a:p>
        <a:p>
          <a:pPr marL="0" marR="0" lvl="1" indent="0" algn="l" defTabSz="914400" eaLnBrk="1" fontAlgn="auto" latinLnBrk="0" hangingPunct="1">
            <a:lnSpc>
              <a:spcPct val="100000"/>
            </a:lnSpc>
            <a:spcBef>
              <a:spcPct val="0"/>
            </a:spcBef>
            <a:spcAft>
              <a:spcPts val="0"/>
            </a:spcAft>
            <a:buClrTx/>
            <a:buSzTx/>
            <a:buFontTx/>
            <a:buChar char="••"/>
            <a:tabLst/>
            <a:defRPr/>
          </a:pPr>
          <a:r>
            <a:rPr lang="ru-RU" sz="1300" kern="1200" dirty="0" smtClean="0"/>
            <a:t>Организация муниципального мониторинга ОО на основе </a:t>
          </a:r>
          <a:r>
            <a:rPr lang="ru-RU" sz="1300" kern="1200" dirty="0" err="1" smtClean="0"/>
            <a:t>самообследования</a:t>
          </a:r>
          <a:endParaRPr lang="ru-RU" sz="1300" kern="1200" dirty="0" smtClean="0"/>
        </a:p>
        <a:p>
          <a:pPr marL="57150" lvl="1" indent="0" algn="l" defTabSz="466725">
            <a:lnSpc>
              <a:spcPct val="90000"/>
            </a:lnSpc>
            <a:spcBef>
              <a:spcPct val="0"/>
            </a:spcBef>
            <a:spcAft>
              <a:spcPct val="15000"/>
            </a:spcAft>
            <a:buChar char="••"/>
          </a:pPr>
          <a:endParaRPr lang="ru-RU" sz="1300" kern="1200" dirty="0" smtClean="0"/>
        </a:p>
      </dsp:txBody>
      <dsp:txXfrm rot="5400000">
        <a:off x="5254064" y="33995"/>
        <a:ext cx="1683573" cy="5737272"/>
      </dsp:txXfrm>
    </dsp:sp>
    <dsp:sp modelId="{A3D0B29B-EC63-45D1-9C8E-5B2793A951F0}">
      <dsp:nvSpPr>
        <dsp:cNvPr id="0" name=""/>
        <dsp:cNvSpPr/>
      </dsp:nvSpPr>
      <dsp:spPr>
        <a:xfrm>
          <a:off x="0" y="1967213"/>
          <a:ext cx="3227215" cy="1870837"/>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b="1" kern="1200" dirty="0" smtClean="0">
              <a:solidFill>
                <a:srgbClr val="000066"/>
              </a:solidFill>
            </a:rPr>
            <a:t>Низкий уровень качества образования</a:t>
          </a:r>
          <a:endParaRPr lang="ru-RU" sz="1900" b="1" kern="1200" dirty="0">
            <a:solidFill>
              <a:srgbClr val="000066"/>
            </a:solidFill>
          </a:endParaRPr>
        </a:p>
      </dsp:txBody>
      <dsp:txXfrm>
        <a:off x="0" y="1967213"/>
        <a:ext cx="3227215" cy="1870837"/>
      </dsp:txXfrm>
    </dsp:sp>
    <dsp:sp modelId="{B977F9C8-4A7D-4FC5-99F8-D760A4B2EC6E}">
      <dsp:nvSpPr>
        <dsp:cNvPr id="0" name=""/>
        <dsp:cNvSpPr/>
      </dsp:nvSpPr>
      <dsp:spPr>
        <a:xfrm rot="5400000">
          <a:off x="5347517" y="1998374"/>
          <a:ext cx="1496669" cy="5737272"/>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0" algn="l" defTabSz="355600">
            <a:lnSpc>
              <a:spcPct val="90000"/>
            </a:lnSpc>
            <a:spcBef>
              <a:spcPct val="0"/>
            </a:spcBef>
            <a:spcAft>
              <a:spcPct val="15000"/>
            </a:spcAft>
            <a:buChar char="••"/>
          </a:pPr>
          <a:endParaRPr lang="ru-RU" sz="14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ru-RU" sz="1400" kern="1200" dirty="0" smtClean="0"/>
            <a:t>Реализация муниципальной программы «Талантливые дети</a:t>
          </a:r>
          <a:r>
            <a:rPr lang="ru-RU" sz="1400" kern="1200" dirty="0" smtClean="0"/>
            <a:t>», «Выбор жизненного пути»,«Развитие технического творчества в ДМР»</a:t>
          </a:r>
          <a:endParaRPr lang="ru-RU" sz="1400" kern="1200" dirty="0" smtClean="0">
            <a:solidFill>
              <a:schemeClr val="tx1"/>
            </a:solidFill>
          </a:endParaRPr>
        </a:p>
        <a:p>
          <a:pPr marL="57150" lvl="1" indent="0" algn="l" defTabSz="355600">
            <a:lnSpc>
              <a:spcPct val="90000"/>
            </a:lnSpc>
            <a:spcBef>
              <a:spcPct val="0"/>
            </a:spcBef>
            <a:spcAft>
              <a:spcPct val="15000"/>
            </a:spcAft>
            <a:buChar char="••"/>
          </a:pPr>
          <a:r>
            <a:rPr lang="ru-RU" sz="1400" kern="1200" dirty="0" smtClean="0"/>
            <a:t>Развитие связи ШКОЛА-ВУЗ</a:t>
          </a:r>
          <a:endParaRPr lang="ru-RU" sz="1400" kern="1200" dirty="0"/>
        </a:p>
        <a:p>
          <a:pPr marL="57150" lvl="1" indent="0" algn="l" defTabSz="355600">
            <a:lnSpc>
              <a:spcPct val="90000"/>
            </a:lnSpc>
            <a:spcBef>
              <a:spcPct val="0"/>
            </a:spcBef>
            <a:spcAft>
              <a:spcPct val="15000"/>
            </a:spcAft>
            <a:buChar char="••"/>
          </a:pPr>
          <a:endParaRPr lang="ru-RU" sz="1400" kern="1200" dirty="0" smtClean="0">
            <a:solidFill>
              <a:srgbClr val="FF0000"/>
            </a:solidFill>
          </a:endParaRPr>
        </a:p>
      </dsp:txBody>
      <dsp:txXfrm rot="5400000">
        <a:off x="5347517" y="1998374"/>
        <a:ext cx="1496669" cy="5737272"/>
      </dsp:txXfrm>
    </dsp:sp>
    <dsp:sp modelId="{DE14AC83-BE5D-4C15-97F9-FD3A49B3C15E}">
      <dsp:nvSpPr>
        <dsp:cNvPr id="0" name=""/>
        <dsp:cNvSpPr/>
      </dsp:nvSpPr>
      <dsp:spPr>
        <a:xfrm>
          <a:off x="0" y="3931592"/>
          <a:ext cx="3227215" cy="1870837"/>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ru-RU" sz="1900" b="1" kern="1200" dirty="0" smtClean="0">
              <a:solidFill>
                <a:srgbClr val="000066"/>
              </a:solidFill>
            </a:rPr>
            <a:t>Повышение уровня знаний с целью обеспечения </a:t>
          </a:r>
          <a:r>
            <a:rPr lang="ru-RU" sz="1900" b="1" kern="1200" dirty="0" err="1" smtClean="0">
              <a:solidFill>
                <a:srgbClr val="000066"/>
              </a:solidFill>
            </a:rPr>
            <a:t>конкурентноспособности</a:t>
          </a:r>
          <a:r>
            <a:rPr lang="ru-RU" sz="1900" b="1" kern="1200" dirty="0" smtClean="0">
              <a:solidFill>
                <a:srgbClr val="000066"/>
              </a:solidFill>
            </a:rPr>
            <a:t> обучающихся на региональном и федеральном уровнях</a:t>
          </a:r>
        </a:p>
      </dsp:txBody>
      <dsp:txXfrm>
        <a:off x="0" y="3931592"/>
        <a:ext cx="3227215" cy="187083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BEEEA3-0698-4DDC-A38E-86B98C48671D}">
      <dsp:nvSpPr>
        <dsp:cNvPr id="0" name=""/>
        <dsp:cNvSpPr/>
      </dsp:nvSpPr>
      <dsp:spPr>
        <a:xfrm rot="5400000">
          <a:off x="5343862" y="-2029953"/>
          <a:ext cx="1748114" cy="585216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Развитие материально-технической базы ДОУ</a:t>
          </a:r>
          <a:endParaRPr lang="ru-RU" sz="1600" kern="1200" dirty="0"/>
        </a:p>
      </dsp:txBody>
      <dsp:txXfrm rot="5400000">
        <a:off x="5343862" y="-2029953"/>
        <a:ext cx="1748114" cy="5852160"/>
      </dsp:txXfrm>
    </dsp:sp>
    <dsp:sp modelId="{0509A21C-CE53-4F77-B3EC-A09F50AEB028}">
      <dsp:nvSpPr>
        <dsp:cNvPr id="0" name=""/>
        <dsp:cNvSpPr/>
      </dsp:nvSpPr>
      <dsp:spPr>
        <a:xfrm>
          <a:off x="0" y="2707"/>
          <a:ext cx="3291840" cy="178683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ru-RU" sz="2100" b="1" kern="1200" dirty="0" smtClean="0">
              <a:solidFill>
                <a:srgbClr val="000066"/>
              </a:solidFill>
            </a:rPr>
            <a:t>Создание условий для предметно-развивающей среды в ДОУ</a:t>
          </a:r>
          <a:endParaRPr lang="ru-RU" sz="2100" b="1" kern="1200" dirty="0">
            <a:solidFill>
              <a:srgbClr val="000066"/>
            </a:solidFill>
          </a:endParaRPr>
        </a:p>
      </dsp:txBody>
      <dsp:txXfrm>
        <a:off x="0" y="2707"/>
        <a:ext cx="3291840" cy="1786839"/>
      </dsp:txXfrm>
    </dsp:sp>
    <dsp:sp modelId="{E7490A5B-DAE0-4152-96C3-9446FAA7CCA9}">
      <dsp:nvSpPr>
        <dsp:cNvPr id="0" name=""/>
        <dsp:cNvSpPr/>
      </dsp:nvSpPr>
      <dsp:spPr>
        <a:xfrm rot="5400000">
          <a:off x="5343862" y="-153772"/>
          <a:ext cx="1748114" cy="5852160"/>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Создание условий для реализации  </a:t>
          </a:r>
          <a:r>
            <a:rPr lang="ru-RU" sz="1600" kern="1200" dirty="0" smtClean="0"/>
            <a:t>краевого проекта </a:t>
          </a:r>
          <a:r>
            <a:rPr lang="ru-RU" sz="1600" kern="1200" dirty="0" smtClean="0"/>
            <a:t>«Выездной воспитатель</a:t>
          </a:r>
          <a:r>
            <a:rPr lang="ru-RU" sz="1600" kern="1200" dirty="0" smtClean="0">
              <a:solidFill>
                <a:schemeClr val="tx1"/>
              </a:solidFill>
            </a:rPr>
            <a:t>» </a:t>
          </a:r>
          <a:endParaRPr lang="ru-RU" sz="1600" kern="1200" dirty="0">
            <a:solidFill>
              <a:schemeClr val="tx1"/>
            </a:solidFill>
          </a:endParaRPr>
        </a:p>
      </dsp:txBody>
      <dsp:txXfrm rot="5400000">
        <a:off x="5343862" y="-153772"/>
        <a:ext cx="1748114" cy="5852160"/>
      </dsp:txXfrm>
    </dsp:sp>
    <dsp:sp modelId="{A3D0B29B-EC63-45D1-9C8E-5B2793A951F0}">
      <dsp:nvSpPr>
        <dsp:cNvPr id="0" name=""/>
        <dsp:cNvSpPr/>
      </dsp:nvSpPr>
      <dsp:spPr>
        <a:xfrm>
          <a:off x="0" y="1878888"/>
          <a:ext cx="3291840" cy="1786839"/>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ru-RU" sz="2100" b="1" kern="1200" dirty="0" smtClean="0">
              <a:solidFill>
                <a:srgbClr val="000066"/>
              </a:solidFill>
            </a:rPr>
            <a:t>Отсутствие возможности реализации ДО в  населенных пунктах , где нет ОО (</a:t>
          </a:r>
          <a:r>
            <a:rPr lang="ru-RU" sz="2100" b="1" kern="1200" dirty="0" err="1" smtClean="0">
              <a:solidFill>
                <a:srgbClr val="000066"/>
              </a:solidFill>
            </a:rPr>
            <a:t>Челва</a:t>
          </a:r>
          <a:r>
            <a:rPr lang="ru-RU" sz="2100" b="1" kern="1200" dirty="0" smtClean="0">
              <a:solidFill>
                <a:srgbClr val="000066"/>
              </a:solidFill>
            </a:rPr>
            <a:t>, </a:t>
          </a:r>
          <a:r>
            <a:rPr lang="ru-RU" sz="2100" b="1" kern="1200" dirty="0" err="1" smtClean="0">
              <a:solidFill>
                <a:srgbClr val="000066"/>
              </a:solidFill>
            </a:rPr>
            <a:t>Бор-Ленва</a:t>
          </a:r>
          <a:r>
            <a:rPr lang="ru-RU" sz="2100" b="1" kern="1200" dirty="0" smtClean="0">
              <a:solidFill>
                <a:srgbClr val="000066"/>
              </a:solidFill>
            </a:rPr>
            <a:t>, Таборы, </a:t>
          </a:r>
          <a:r>
            <a:rPr lang="ru-RU" sz="2100" b="1" kern="1200" dirty="0" err="1" smtClean="0">
              <a:solidFill>
                <a:srgbClr val="000066"/>
              </a:solidFill>
            </a:rPr>
            <a:t>Ветляны</a:t>
          </a:r>
          <a:r>
            <a:rPr lang="ru-RU" sz="2100" b="1" kern="1200" dirty="0" smtClean="0">
              <a:solidFill>
                <a:srgbClr val="000066"/>
              </a:solidFill>
            </a:rPr>
            <a:t>)</a:t>
          </a:r>
          <a:endParaRPr lang="ru-RU" sz="2100" b="1" kern="1200" dirty="0">
            <a:solidFill>
              <a:srgbClr val="000066"/>
            </a:solidFill>
          </a:endParaRPr>
        </a:p>
      </dsp:txBody>
      <dsp:txXfrm>
        <a:off x="0" y="1878888"/>
        <a:ext cx="3291840" cy="1786839"/>
      </dsp:txXfrm>
    </dsp:sp>
    <dsp:sp modelId="{840AE2DC-DB35-4C50-BEA8-5DE083225E11}">
      <dsp:nvSpPr>
        <dsp:cNvPr id="0" name=""/>
        <dsp:cNvSpPr/>
      </dsp:nvSpPr>
      <dsp:spPr>
        <a:xfrm rot="5400000">
          <a:off x="5343862" y="1744478"/>
          <a:ext cx="1748114" cy="5852160"/>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Обеспечение высокоскоростного Интернета (Мониторинги, ВПР, Электронная школа и др.)</a:t>
          </a:r>
          <a:endParaRPr lang="ru-RU" sz="1600" kern="1200" dirty="0"/>
        </a:p>
        <a:p>
          <a:pPr marL="171450" lvl="1" indent="-171450" algn="l" defTabSz="711200">
            <a:lnSpc>
              <a:spcPct val="90000"/>
            </a:lnSpc>
            <a:spcBef>
              <a:spcPct val="0"/>
            </a:spcBef>
            <a:spcAft>
              <a:spcPct val="15000"/>
            </a:spcAft>
            <a:buChar char="••"/>
          </a:pPr>
          <a:r>
            <a:rPr lang="ru-RU" sz="1600" kern="1200" dirty="0" smtClean="0"/>
            <a:t>Реализация проекта «Электронная школа»</a:t>
          </a:r>
          <a:endParaRPr lang="ru-RU" sz="1600" kern="1200" dirty="0"/>
        </a:p>
        <a:p>
          <a:pPr marL="171450" lvl="1" indent="-171450" algn="l" defTabSz="711200">
            <a:lnSpc>
              <a:spcPct val="90000"/>
            </a:lnSpc>
            <a:spcBef>
              <a:spcPct val="0"/>
            </a:spcBef>
            <a:spcAft>
              <a:spcPct val="15000"/>
            </a:spcAft>
            <a:buChar char="••"/>
          </a:pPr>
          <a:r>
            <a:rPr lang="ru-RU" sz="1600" kern="1200" dirty="0" smtClean="0"/>
            <a:t>Переход на использование ЭФУ  (электронные учебники)</a:t>
          </a:r>
          <a:endParaRPr lang="ru-RU" sz="1600" kern="1200" dirty="0"/>
        </a:p>
        <a:p>
          <a:pPr marL="171450" lvl="1" indent="-171450" algn="l" defTabSz="711200">
            <a:lnSpc>
              <a:spcPct val="90000"/>
            </a:lnSpc>
            <a:spcBef>
              <a:spcPct val="0"/>
            </a:spcBef>
            <a:spcAft>
              <a:spcPct val="15000"/>
            </a:spcAft>
            <a:buChar char="••"/>
          </a:pPr>
          <a:r>
            <a:rPr lang="ru-RU" sz="1600" kern="1200" dirty="0" smtClean="0"/>
            <a:t>Создание библиотечно-информационных центров в школах</a:t>
          </a:r>
          <a:endParaRPr lang="ru-RU" sz="1600" kern="1200" dirty="0"/>
        </a:p>
        <a:p>
          <a:pPr marL="171450" lvl="1" indent="-171450" algn="l" defTabSz="711200">
            <a:lnSpc>
              <a:spcPct val="90000"/>
            </a:lnSpc>
            <a:spcBef>
              <a:spcPct val="0"/>
            </a:spcBef>
            <a:spcAft>
              <a:spcPct val="15000"/>
            </a:spcAft>
            <a:buChar char="••"/>
          </a:pPr>
          <a:r>
            <a:rPr lang="ru-RU" sz="1600" kern="1200" dirty="0" smtClean="0"/>
            <a:t>Обновление  материально-технической базы ОО </a:t>
          </a:r>
          <a:endParaRPr lang="ru-RU" sz="1600" kern="1200" dirty="0"/>
        </a:p>
      </dsp:txBody>
      <dsp:txXfrm rot="5400000">
        <a:off x="5343862" y="1744478"/>
        <a:ext cx="1748114" cy="5852160"/>
      </dsp:txXfrm>
    </dsp:sp>
    <dsp:sp modelId="{26581649-B572-4136-9D9B-4AB271412425}">
      <dsp:nvSpPr>
        <dsp:cNvPr id="0" name=""/>
        <dsp:cNvSpPr/>
      </dsp:nvSpPr>
      <dsp:spPr>
        <a:xfrm>
          <a:off x="0" y="3752907"/>
          <a:ext cx="3291840" cy="1786839"/>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ru-RU" sz="2100" b="1" kern="1200" dirty="0" smtClean="0">
              <a:solidFill>
                <a:srgbClr val="000066"/>
              </a:solidFill>
            </a:rPr>
            <a:t>Развитие информатизации системы образования</a:t>
          </a:r>
          <a:endParaRPr lang="ru-RU" sz="2100" b="1" kern="1200" dirty="0">
            <a:solidFill>
              <a:srgbClr val="000066"/>
            </a:solidFill>
          </a:endParaRPr>
        </a:p>
      </dsp:txBody>
      <dsp:txXfrm>
        <a:off x="0" y="3752907"/>
        <a:ext cx="3291840" cy="178683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490A5B-DAE0-4152-96C3-9446FAA7CCA9}">
      <dsp:nvSpPr>
        <dsp:cNvPr id="0" name=""/>
        <dsp:cNvSpPr/>
      </dsp:nvSpPr>
      <dsp:spPr>
        <a:xfrm rot="5400000">
          <a:off x="5475337" y="-1995039"/>
          <a:ext cx="1485165" cy="585216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Создание  материально-технической базы ОО </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ru-RU" sz="1600" kern="1200" dirty="0" smtClean="0"/>
            <a:t>Создание </a:t>
          </a:r>
          <a:r>
            <a:rPr lang="ru-RU" sz="1600" kern="1200" dirty="0" err="1" smtClean="0"/>
            <a:t>Психолого-медико-педагогического</a:t>
          </a:r>
          <a:r>
            <a:rPr lang="ru-RU" sz="1600" kern="1200" dirty="0" smtClean="0"/>
            <a:t> центра (реализация ФГОС ОВЗ, узкие специалисты для сельских ОО, работа ТПМПК)</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ru-RU" sz="1600" kern="1200" dirty="0" smtClean="0">
              <a:solidFill>
                <a:schemeClr val="tx1"/>
              </a:solidFill>
            </a:rPr>
            <a:t>Повышение квалификации педагогов</a:t>
          </a:r>
          <a:endParaRPr lang="ru-RU" sz="1600" kern="1200" dirty="0">
            <a:solidFill>
              <a:schemeClr val="tx1"/>
            </a:solidFill>
          </a:endParaRPr>
        </a:p>
        <a:p>
          <a:pPr marL="171450" lvl="1" indent="-171450" algn="l" defTabSz="711200">
            <a:lnSpc>
              <a:spcPct val="90000"/>
            </a:lnSpc>
            <a:spcBef>
              <a:spcPct val="0"/>
            </a:spcBef>
            <a:spcAft>
              <a:spcPct val="15000"/>
            </a:spcAft>
            <a:buChar char="••"/>
          </a:pPr>
          <a:r>
            <a:rPr lang="ru-RU" sz="1600" kern="1200" dirty="0" smtClean="0">
              <a:solidFill>
                <a:schemeClr val="tx1"/>
              </a:solidFill>
            </a:rPr>
            <a:t>Взаимодействие с СПО</a:t>
          </a:r>
          <a:endParaRPr lang="ru-RU" sz="1600" kern="1200" dirty="0">
            <a:solidFill>
              <a:schemeClr val="tx1"/>
            </a:solidFill>
          </a:endParaRPr>
        </a:p>
      </dsp:txBody>
      <dsp:txXfrm rot="5400000">
        <a:off x="5475337" y="-1995039"/>
        <a:ext cx="1485165" cy="5852160"/>
      </dsp:txXfrm>
    </dsp:sp>
    <dsp:sp modelId="{A3D0B29B-EC63-45D1-9C8E-5B2793A951F0}">
      <dsp:nvSpPr>
        <dsp:cNvPr id="0" name=""/>
        <dsp:cNvSpPr/>
      </dsp:nvSpPr>
      <dsp:spPr>
        <a:xfrm>
          <a:off x="0" y="2812"/>
          <a:ext cx="3291840" cy="1856456"/>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2000" b="1" kern="1200" dirty="0" smtClean="0">
              <a:solidFill>
                <a:srgbClr val="002060"/>
              </a:solidFill>
            </a:rPr>
            <a:t>Создание условий для организации инклюзивного образования </a:t>
          </a:r>
        </a:p>
        <a:p>
          <a:pPr lvl="0" algn="ctr" defTabSz="800100">
            <a:lnSpc>
              <a:spcPct val="90000"/>
            </a:lnSpc>
            <a:spcBef>
              <a:spcPct val="0"/>
            </a:spcBef>
            <a:spcAft>
              <a:spcPct val="35000"/>
            </a:spcAft>
          </a:pPr>
          <a:endParaRPr lang="ru-RU" sz="2000" b="1" kern="1200" dirty="0">
            <a:solidFill>
              <a:srgbClr val="002060"/>
            </a:solidFill>
          </a:endParaRPr>
        </a:p>
      </dsp:txBody>
      <dsp:txXfrm>
        <a:off x="0" y="2812"/>
        <a:ext cx="3291840" cy="1856456"/>
      </dsp:txXfrm>
    </dsp:sp>
    <dsp:sp modelId="{A447300C-F496-460F-89E0-251133B01392}">
      <dsp:nvSpPr>
        <dsp:cNvPr id="0" name=""/>
        <dsp:cNvSpPr/>
      </dsp:nvSpPr>
      <dsp:spPr>
        <a:xfrm rot="5400000">
          <a:off x="5475337" y="-45760"/>
          <a:ext cx="1485165" cy="5852160"/>
        </a:xfrm>
        <a:prstGeom prst="round2SameRect">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5370241"/>
              <a:satOff val="24126"/>
              <a:lumOff val="165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ru-RU" sz="1900" kern="1200" dirty="0" smtClean="0"/>
            <a:t>Строительство плоскостных спортивных сооружений</a:t>
          </a:r>
          <a:endParaRPr lang="ru-RU" sz="1900" kern="1200" dirty="0"/>
        </a:p>
        <a:p>
          <a:pPr marL="171450" lvl="1" indent="-171450" algn="l" defTabSz="844550">
            <a:lnSpc>
              <a:spcPct val="90000"/>
            </a:lnSpc>
            <a:spcBef>
              <a:spcPct val="0"/>
            </a:spcBef>
            <a:spcAft>
              <a:spcPct val="15000"/>
            </a:spcAft>
            <a:buChar char="••"/>
          </a:pPr>
          <a:r>
            <a:rPr lang="ru-RU" sz="1900" kern="1200" dirty="0" smtClean="0"/>
            <a:t>Оснащение школьных спортзалов  и стадионов</a:t>
          </a:r>
          <a:endParaRPr lang="ru-RU" sz="1900" kern="1200" dirty="0"/>
        </a:p>
        <a:p>
          <a:pPr marL="342900" lvl="2" indent="-171450" algn="l" defTabSz="844550">
            <a:lnSpc>
              <a:spcPct val="90000"/>
            </a:lnSpc>
            <a:spcBef>
              <a:spcPct val="0"/>
            </a:spcBef>
            <a:spcAft>
              <a:spcPct val="15000"/>
            </a:spcAft>
            <a:buChar char="••"/>
          </a:pPr>
          <a:r>
            <a:rPr lang="ru-RU" sz="1900" kern="1200" dirty="0" smtClean="0"/>
            <a:t>Охват 2-х разовым горячим питанием</a:t>
          </a:r>
          <a:endParaRPr lang="ru-RU" sz="1900" kern="1200" dirty="0" smtClean="0"/>
        </a:p>
        <a:p>
          <a:pPr marL="171450" lvl="1" indent="-171450" algn="l" defTabSz="844550">
            <a:lnSpc>
              <a:spcPct val="90000"/>
            </a:lnSpc>
            <a:spcBef>
              <a:spcPct val="0"/>
            </a:spcBef>
            <a:spcAft>
              <a:spcPct val="15000"/>
            </a:spcAft>
            <a:buChar char="••"/>
          </a:pPr>
          <a:endParaRPr lang="ru-RU" sz="1900" kern="1200" dirty="0"/>
        </a:p>
      </dsp:txBody>
      <dsp:txXfrm rot="5400000">
        <a:off x="5475337" y="-45760"/>
        <a:ext cx="1485165" cy="5852160"/>
      </dsp:txXfrm>
    </dsp:sp>
    <dsp:sp modelId="{78D2D69A-D818-4D75-914C-24654D6CB871}">
      <dsp:nvSpPr>
        <dsp:cNvPr id="0" name=""/>
        <dsp:cNvSpPr/>
      </dsp:nvSpPr>
      <dsp:spPr>
        <a:xfrm>
          <a:off x="0" y="1952091"/>
          <a:ext cx="3291840" cy="1856456"/>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1" kern="1200" dirty="0" smtClean="0">
              <a:solidFill>
                <a:srgbClr val="000066"/>
              </a:solidFill>
            </a:rPr>
            <a:t>Сохранение состояния здоровья обучающихся</a:t>
          </a:r>
          <a:endParaRPr lang="ru-RU" sz="2000" b="1" kern="1200" dirty="0">
            <a:solidFill>
              <a:srgbClr val="000066"/>
            </a:solidFill>
          </a:endParaRPr>
        </a:p>
      </dsp:txBody>
      <dsp:txXfrm>
        <a:off x="0" y="1952091"/>
        <a:ext cx="3291840" cy="1856456"/>
      </dsp:txXfrm>
    </dsp:sp>
    <dsp:sp modelId="{9FAFFC8F-F663-47C6-BDEE-8AD3BB52FB23}">
      <dsp:nvSpPr>
        <dsp:cNvPr id="0" name=""/>
        <dsp:cNvSpPr/>
      </dsp:nvSpPr>
      <dsp:spPr>
        <a:xfrm rot="5400000">
          <a:off x="5475337" y="1903519"/>
          <a:ext cx="1485165" cy="5852160"/>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Улучшение материально-технической базы УДО</a:t>
          </a:r>
          <a:endParaRPr lang="ru-RU" sz="1600" kern="1200" dirty="0"/>
        </a:p>
        <a:p>
          <a:pPr marL="171450" lvl="1" indent="-171450" algn="l" defTabSz="711200">
            <a:lnSpc>
              <a:spcPct val="90000"/>
            </a:lnSpc>
            <a:spcBef>
              <a:spcPct val="0"/>
            </a:spcBef>
            <a:spcAft>
              <a:spcPct val="15000"/>
            </a:spcAft>
            <a:buChar char="••"/>
          </a:pPr>
          <a:r>
            <a:rPr lang="ru-RU" sz="1600" kern="1200" dirty="0" smtClean="0"/>
            <a:t>Взаимодействие с УДО края</a:t>
          </a:r>
          <a:endParaRPr lang="ru-RU" sz="1600" kern="1200" dirty="0"/>
        </a:p>
        <a:p>
          <a:pPr marL="171450" lvl="1" indent="-171450" algn="l" defTabSz="711200">
            <a:lnSpc>
              <a:spcPct val="90000"/>
            </a:lnSpc>
            <a:spcBef>
              <a:spcPct val="0"/>
            </a:spcBef>
            <a:spcAft>
              <a:spcPct val="15000"/>
            </a:spcAft>
            <a:buChar char="••"/>
          </a:pPr>
          <a:r>
            <a:rPr lang="ru-RU" sz="1600" kern="1200" dirty="0" smtClean="0"/>
            <a:t>Создание условий для востребованных направлений </a:t>
          </a:r>
          <a:endParaRPr lang="ru-RU" sz="1600" kern="1200" dirty="0"/>
        </a:p>
        <a:p>
          <a:pPr marL="171450" lvl="1" indent="-171450" algn="l" defTabSz="711200">
            <a:lnSpc>
              <a:spcPct val="90000"/>
            </a:lnSpc>
            <a:spcBef>
              <a:spcPct val="0"/>
            </a:spcBef>
            <a:spcAft>
              <a:spcPct val="15000"/>
            </a:spcAft>
            <a:buChar char="••"/>
          </a:pPr>
          <a:r>
            <a:rPr lang="ru-RU" sz="1600" kern="1200" dirty="0" smtClean="0"/>
            <a:t>Мониторинг </a:t>
          </a:r>
          <a:r>
            <a:rPr lang="ru-RU" sz="1600" kern="1200" dirty="0" err="1" smtClean="0"/>
            <a:t>востребованности</a:t>
          </a:r>
          <a:r>
            <a:rPr lang="ru-RU" sz="1600" kern="1200" dirty="0" smtClean="0"/>
            <a:t> </a:t>
          </a:r>
          <a:r>
            <a:rPr lang="ru-RU" sz="1600" kern="1200" dirty="0" smtClean="0"/>
            <a:t>УДО </a:t>
          </a:r>
          <a:r>
            <a:rPr lang="ru-RU" sz="1600" kern="1200" dirty="0" smtClean="0"/>
            <a:t>общественностью</a:t>
          </a:r>
        </a:p>
        <a:p>
          <a:pPr marL="171450" lvl="1" indent="-171450" algn="l" defTabSz="711200">
            <a:lnSpc>
              <a:spcPct val="90000"/>
            </a:lnSpc>
            <a:spcBef>
              <a:spcPct val="0"/>
            </a:spcBef>
            <a:spcAft>
              <a:spcPct val="15000"/>
            </a:spcAft>
            <a:buChar char="••"/>
          </a:pPr>
          <a:r>
            <a:rPr lang="ru-RU" sz="1600" kern="1200" dirty="0" smtClean="0"/>
            <a:t>Повышение квалификации </a:t>
          </a:r>
          <a:r>
            <a:rPr lang="ru-RU" sz="1600" kern="1200" dirty="0" err="1" smtClean="0"/>
            <a:t>педагогв</a:t>
          </a:r>
          <a:endParaRPr lang="ru-RU" sz="1600" kern="1200" dirty="0" smtClean="0"/>
        </a:p>
      </dsp:txBody>
      <dsp:txXfrm rot="5400000">
        <a:off x="5475337" y="1903519"/>
        <a:ext cx="1485165" cy="5852160"/>
      </dsp:txXfrm>
    </dsp:sp>
    <dsp:sp modelId="{66C3C34E-B955-4600-AED0-C8AC84EDB04D}">
      <dsp:nvSpPr>
        <dsp:cNvPr id="0" name=""/>
        <dsp:cNvSpPr/>
      </dsp:nvSpPr>
      <dsp:spPr>
        <a:xfrm>
          <a:off x="0" y="3901370"/>
          <a:ext cx="3291840" cy="1856456"/>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2000" b="1" kern="1200" dirty="0" smtClean="0">
              <a:solidFill>
                <a:srgbClr val="002060"/>
              </a:solidFill>
            </a:rPr>
            <a:t>Увеличение охвата обучающихся, занятых  дополнительным образованием</a:t>
          </a:r>
        </a:p>
        <a:p>
          <a:pPr lvl="0" algn="ctr" defTabSz="711200">
            <a:lnSpc>
              <a:spcPct val="90000"/>
            </a:lnSpc>
            <a:spcBef>
              <a:spcPct val="0"/>
            </a:spcBef>
            <a:spcAft>
              <a:spcPct val="35000"/>
            </a:spcAft>
          </a:pPr>
          <a:endParaRPr lang="ru-RU" sz="1800" kern="1200" dirty="0"/>
        </a:p>
      </dsp:txBody>
      <dsp:txXfrm>
        <a:off x="0" y="3901370"/>
        <a:ext cx="3291840" cy="185645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0AE2DC-DB35-4C50-BEA8-5DE083225E11}">
      <dsp:nvSpPr>
        <dsp:cNvPr id="0" name=""/>
        <dsp:cNvSpPr/>
      </dsp:nvSpPr>
      <dsp:spPr>
        <a:xfrm rot="5400000">
          <a:off x="4475531" y="-1398256"/>
          <a:ext cx="1774849" cy="5047488"/>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ru-RU" sz="1600" b="0" kern="1200" dirty="0" smtClean="0">
              <a:solidFill>
                <a:schemeClr val="tx1"/>
              </a:solidFill>
            </a:rPr>
            <a:t>Установка турникетов для организации пропускного режима</a:t>
          </a:r>
          <a:endParaRPr lang="ru-RU" sz="1600" b="0" kern="1200" dirty="0">
            <a:solidFill>
              <a:schemeClr val="tx1"/>
            </a:solidFill>
          </a:endParaRPr>
        </a:p>
        <a:p>
          <a:pPr marL="171450" lvl="1" indent="-171450" algn="l" defTabSz="711200" rtl="0">
            <a:lnSpc>
              <a:spcPct val="90000"/>
            </a:lnSpc>
            <a:spcBef>
              <a:spcPct val="0"/>
            </a:spcBef>
            <a:spcAft>
              <a:spcPct val="15000"/>
            </a:spcAft>
            <a:buChar char="••"/>
          </a:pPr>
          <a:r>
            <a:rPr lang="ru-RU" sz="1600" b="0" kern="1200" dirty="0" smtClean="0">
              <a:solidFill>
                <a:schemeClr val="tx1"/>
              </a:solidFill>
            </a:rPr>
            <a:t>Видеонаблюдение</a:t>
          </a:r>
          <a:endParaRPr lang="ru-RU" sz="1600" b="0" kern="1200" dirty="0">
            <a:solidFill>
              <a:schemeClr val="tx1"/>
            </a:solidFill>
          </a:endParaRPr>
        </a:p>
        <a:p>
          <a:pPr marL="171450" lvl="1" indent="-171450" algn="l" defTabSz="711200" rtl="0">
            <a:lnSpc>
              <a:spcPct val="90000"/>
            </a:lnSpc>
            <a:spcBef>
              <a:spcPct val="0"/>
            </a:spcBef>
            <a:spcAft>
              <a:spcPct val="15000"/>
            </a:spcAft>
            <a:buChar char="••"/>
          </a:pPr>
          <a:r>
            <a:rPr lang="ru-RU" sz="1600" kern="1200" dirty="0" err="1" smtClean="0">
              <a:solidFill>
                <a:schemeClr val="tx1"/>
              </a:solidFill>
            </a:rPr>
            <a:t>Сигнализция</a:t>
          </a:r>
          <a:endParaRPr lang="ru-RU" sz="1600" kern="1200" dirty="0">
            <a:solidFill>
              <a:schemeClr val="tx1"/>
            </a:solidFill>
          </a:endParaRPr>
        </a:p>
        <a:p>
          <a:pPr marL="171450" lvl="1" indent="-171450" algn="l" defTabSz="711200" rtl="0">
            <a:lnSpc>
              <a:spcPct val="90000"/>
            </a:lnSpc>
            <a:spcBef>
              <a:spcPct val="0"/>
            </a:spcBef>
            <a:spcAft>
              <a:spcPct val="15000"/>
            </a:spcAft>
            <a:buChar char="••"/>
          </a:pPr>
          <a:r>
            <a:rPr lang="ru-RU" sz="1600" kern="1200" dirty="0" err="1" smtClean="0">
              <a:solidFill>
                <a:schemeClr val="tx1"/>
              </a:solidFill>
            </a:rPr>
            <a:t>Домофоны</a:t>
          </a:r>
          <a:r>
            <a:rPr lang="ru-RU" sz="1600" kern="1200" dirty="0" smtClean="0">
              <a:solidFill>
                <a:schemeClr val="tx1"/>
              </a:solidFill>
            </a:rPr>
            <a:t> на входные калитки ДОУ</a:t>
          </a:r>
          <a:endParaRPr lang="ru-RU" sz="1600" kern="1200" dirty="0">
            <a:solidFill>
              <a:schemeClr val="tx1"/>
            </a:solidFill>
          </a:endParaRPr>
        </a:p>
        <a:p>
          <a:pPr marL="171450" lvl="1" indent="-171450" algn="l" defTabSz="711200" rtl="0">
            <a:lnSpc>
              <a:spcPct val="90000"/>
            </a:lnSpc>
            <a:spcBef>
              <a:spcPct val="0"/>
            </a:spcBef>
            <a:spcAft>
              <a:spcPct val="15000"/>
            </a:spcAft>
            <a:buChar char="••"/>
          </a:pPr>
          <a:endParaRPr lang="ru-RU" sz="1600" kern="1200" dirty="0">
            <a:solidFill>
              <a:schemeClr val="tx1"/>
            </a:solidFill>
          </a:endParaRPr>
        </a:p>
      </dsp:txBody>
      <dsp:txXfrm rot="5400000">
        <a:off x="4475531" y="-1398256"/>
        <a:ext cx="1774849" cy="5047488"/>
      </dsp:txXfrm>
    </dsp:sp>
    <dsp:sp modelId="{26581649-B572-4136-9D9B-4AB271412425}">
      <dsp:nvSpPr>
        <dsp:cNvPr id="0" name=""/>
        <dsp:cNvSpPr/>
      </dsp:nvSpPr>
      <dsp:spPr>
        <a:xfrm>
          <a:off x="0" y="0"/>
          <a:ext cx="2839212" cy="2218561"/>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36195" rIns="72390" bIns="3619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900" b="1" kern="1200" dirty="0" smtClean="0">
              <a:solidFill>
                <a:srgbClr val="000066"/>
              </a:solidFill>
            </a:rPr>
            <a:t>Создание условий антитеррористической защищенности</a:t>
          </a:r>
          <a:endParaRPr lang="ru-RU" sz="1900" kern="1200" dirty="0" smtClean="0"/>
        </a:p>
        <a:p>
          <a:pPr lvl="0" algn="ctr" defTabSz="711200">
            <a:lnSpc>
              <a:spcPct val="90000"/>
            </a:lnSpc>
            <a:spcBef>
              <a:spcPct val="0"/>
            </a:spcBef>
            <a:spcAft>
              <a:spcPct val="35000"/>
            </a:spcAft>
          </a:pPr>
          <a:endParaRPr lang="ru-RU" sz="1900" kern="1200" dirty="0"/>
        </a:p>
      </dsp:txBody>
      <dsp:txXfrm>
        <a:off x="0" y="0"/>
        <a:ext cx="2839212" cy="2218561"/>
      </dsp:txXfrm>
    </dsp:sp>
    <dsp:sp modelId="{A447300C-F496-460F-89E0-251133B01392}">
      <dsp:nvSpPr>
        <dsp:cNvPr id="0" name=""/>
        <dsp:cNvSpPr/>
      </dsp:nvSpPr>
      <dsp:spPr>
        <a:xfrm rot="5400000">
          <a:off x="4475531" y="915082"/>
          <a:ext cx="1774849" cy="5047488"/>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smtClean="0"/>
            <a:t>Замена автопарка  школьных автобусов</a:t>
          </a:r>
          <a:endParaRPr lang="ru-RU" sz="1600" kern="1200" dirty="0"/>
        </a:p>
        <a:p>
          <a:pPr marL="171450" lvl="1" indent="-171450" algn="l" defTabSz="711200">
            <a:lnSpc>
              <a:spcPct val="90000"/>
            </a:lnSpc>
            <a:spcBef>
              <a:spcPct val="0"/>
            </a:spcBef>
            <a:spcAft>
              <a:spcPct val="15000"/>
            </a:spcAft>
            <a:buChar char="••"/>
          </a:pPr>
          <a:endParaRPr lang="ru-RU" sz="1600" kern="1200" dirty="0"/>
        </a:p>
      </dsp:txBody>
      <dsp:txXfrm rot="5400000">
        <a:off x="4475531" y="915082"/>
        <a:ext cx="1774849" cy="5047488"/>
      </dsp:txXfrm>
    </dsp:sp>
    <dsp:sp modelId="{78D2D69A-D818-4D75-914C-24654D6CB871}">
      <dsp:nvSpPr>
        <dsp:cNvPr id="0" name=""/>
        <dsp:cNvSpPr/>
      </dsp:nvSpPr>
      <dsp:spPr>
        <a:xfrm>
          <a:off x="0" y="2329545"/>
          <a:ext cx="2839212" cy="2218561"/>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ru-RU" sz="2000" b="1" kern="1200" dirty="0" smtClean="0">
              <a:solidFill>
                <a:srgbClr val="000066"/>
              </a:solidFill>
            </a:rPr>
            <a:t>Перевозка школьников</a:t>
          </a:r>
          <a:endParaRPr lang="ru-RU" sz="2000" b="1" kern="1200" dirty="0">
            <a:solidFill>
              <a:srgbClr val="000066"/>
            </a:solidFill>
          </a:endParaRPr>
        </a:p>
      </dsp:txBody>
      <dsp:txXfrm>
        <a:off x="0" y="2329545"/>
        <a:ext cx="2839212" cy="221856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490A5B-DAE0-4152-96C3-9446FAA7CCA9}">
      <dsp:nvSpPr>
        <dsp:cNvPr id="0" name=""/>
        <dsp:cNvSpPr/>
      </dsp:nvSpPr>
      <dsp:spPr>
        <a:xfrm rot="5400000">
          <a:off x="3257716" y="110377"/>
          <a:ext cx="4210478" cy="5047488"/>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711200">
            <a:lnSpc>
              <a:spcPct val="90000"/>
            </a:lnSpc>
            <a:spcBef>
              <a:spcPct val="0"/>
            </a:spcBef>
            <a:spcAft>
              <a:spcPct val="15000"/>
            </a:spcAft>
            <a:buChar char="••"/>
          </a:pPr>
          <a:r>
            <a:rPr lang="ru-RU" sz="1600" kern="1200" dirty="0" smtClean="0"/>
            <a:t>Переход работы ОО в 1 смену</a:t>
          </a:r>
          <a:endParaRPr lang="ru-RU" sz="1600" kern="1200" dirty="0">
            <a:solidFill>
              <a:schemeClr val="tx1"/>
            </a:solidFill>
          </a:endParaRPr>
        </a:p>
        <a:p>
          <a:pPr marL="0" lvl="1" indent="0" algn="l" defTabSz="711200">
            <a:lnSpc>
              <a:spcPct val="90000"/>
            </a:lnSpc>
            <a:spcBef>
              <a:spcPct val="0"/>
            </a:spcBef>
            <a:spcAft>
              <a:spcPct val="15000"/>
            </a:spcAft>
            <a:buChar char="••"/>
          </a:pPr>
          <a:r>
            <a:rPr lang="ru-RU" sz="1600" kern="1200" dirty="0" smtClean="0"/>
            <a:t>Реконструкция здания по адресу: ул. Победы, 101 под корпус 2 школы № 5 на 500 мест</a:t>
          </a:r>
          <a:endParaRPr lang="ru-RU" sz="1600" kern="1200" dirty="0">
            <a:solidFill>
              <a:schemeClr val="tx1"/>
            </a:solidFill>
          </a:endParaRPr>
        </a:p>
        <a:p>
          <a:pPr marL="0" lvl="1" indent="0" algn="l" defTabSz="711200">
            <a:lnSpc>
              <a:spcPct val="90000"/>
            </a:lnSpc>
            <a:spcBef>
              <a:spcPct val="0"/>
            </a:spcBef>
            <a:spcAft>
              <a:spcPct val="15000"/>
            </a:spcAft>
            <a:buChar char="••"/>
          </a:pPr>
          <a:r>
            <a:rPr lang="ru-RU" sz="1600" kern="1200" dirty="0" smtClean="0"/>
            <a:t> Строительство корпуса средней общеобразовательной школы № 1 в </a:t>
          </a:r>
          <a:r>
            <a:rPr lang="ru-RU" sz="1600" kern="1200" dirty="0" err="1" smtClean="0"/>
            <a:t>п.Полазна</a:t>
          </a:r>
          <a:r>
            <a:rPr lang="ru-RU" sz="1600" kern="1200" dirty="0" smtClean="0"/>
            <a:t> на 400 мест.</a:t>
          </a:r>
          <a:endParaRPr lang="ru-RU" sz="1600" kern="1200" dirty="0">
            <a:solidFill>
              <a:schemeClr val="tx1"/>
            </a:solidFill>
          </a:endParaRPr>
        </a:p>
        <a:p>
          <a:pPr marL="0" lvl="1" indent="0" algn="l" defTabSz="711200">
            <a:lnSpc>
              <a:spcPct val="90000"/>
            </a:lnSpc>
            <a:spcBef>
              <a:spcPct val="0"/>
            </a:spcBef>
            <a:spcAft>
              <a:spcPct val="15000"/>
            </a:spcAft>
            <a:buChar char="••"/>
          </a:pPr>
          <a:r>
            <a:rPr lang="ru-RU" sz="1600" kern="1200" dirty="0" smtClean="0"/>
            <a:t>Строительство учебного корпуса 2 МБОУ «Камская средняя образовательная школа».</a:t>
          </a:r>
        </a:p>
        <a:p>
          <a:pPr marL="0" lvl="1" indent="0" algn="l" defTabSz="711200">
            <a:lnSpc>
              <a:spcPct val="90000"/>
            </a:lnSpc>
            <a:spcBef>
              <a:spcPct val="0"/>
            </a:spcBef>
            <a:spcAft>
              <a:spcPct val="15000"/>
            </a:spcAft>
            <a:buChar char="••"/>
          </a:pPr>
          <a:r>
            <a:rPr lang="ru-RU" sz="1600" kern="1200" dirty="0" smtClean="0"/>
            <a:t>Смена статуса МБОУ «</a:t>
          </a:r>
          <a:r>
            <a:rPr lang="ru-RU" sz="1600" kern="1200" dirty="0" err="1" smtClean="0"/>
            <a:t>Вильвенская</a:t>
          </a:r>
          <a:r>
            <a:rPr lang="ru-RU" sz="1600" kern="1200" dirty="0" smtClean="0"/>
            <a:t> СОШ» – ООШ</a:t>
          </a:r>
        </a:p>
        <a:p>
          <a:pPr marL="0" marR="0" lvl="1" indent="0" algn="l" defTabSz="914400" eaLnBrk="1" fontAlgn="auto" latinLnBrk="0" hangingPunct="1">
            <a:lnSpc>
              <a:spcPct val="100000"/>
            </a:lnSpc>
            <a:spcBef>
              <a:spcPct val="0"/>
            </a:spcBef>
            <a:spcAft>
              <a:spcPts val="0"/>
            </a:spcAft>
            <a:buClrTx/>
            <a:buSzTx/>
            <a:buFontTx/>
            <a:buChar char="••"/>
            <a:tabLst/>
            <a:defRPr/>
          </a:pPr>
          <a:r>
            <a:rPr lang="ru-RU" sz="1600" kern="1200" dirty="0" smtClean="0"/>
            <a:t>Реорганизация </a:t>
          </a:r>
          <a:r>
            <a:rPr lang="ru-RU" sz="1600" kern="1200" dirty="0" err="1" smtClean="0"/>
            <a:t>Липовского</a:t>
          </a:r>
          <a:r>
            <a:rPr lang="ru-RU" sz="1600" kern="1200" dirty="0" smtClean="0"/>
            <a:t>  детского сада (МБОУ «</a:t>
          </a:r>
          <a:r>
            <a:rPr lang="ru-RU" sz="1600" kern="1200" dirty="0" err="1" smtClean="0"/>
            <a:t>Висимская</a:t>
          </a:r>
          <a:r>
            <a:rPr lang="ru-RU" sz="1600" kern="1200" dirty="0" smtClean="0"/>
            <a:t> ООШ»)</a:t>
          </a:r>
        </a:p>
        <a:p>
          <a:pPr marL="0" marR="0" lvl="1" indent="0" algn="l" defTabSz="914400" eaLnBrk="1" fontAlgn="auto" latinLnBrk="0" hangingPunct="1">
            <a:lnSpc>
              <a:spcPct val="100000"/>
            </a:lnSpc>
            <a:spcBef>
              <a:spcPct val="0"/>
            </a:spcBef>
            <a:spcAft>
              <a:spcPts val="0"/>
            </a:spcAft>
            <a:buClrTx/>
            <a:buSzTx/>
            <a:buFontTx/>
            <a:buChar char="••"/>
            <a:tabLst/>
            <a:defRPr/>
          </a:pPr>
          <a:r>
            <a:rPr lang="ru-RU" sz="1600" kern="1200" dirty="0" smtClean="0"/>
            <a:t>Рассмотрение вариантов развития сети  в </a:t>
          </a:r>
          <a:r>
            <a:rPr lang="ru-RU" sz="1600" kern="1200" dirty="0" err="1" smtClean="0"/>
            <a:t>Сенькинском</a:t>
          </a:r>
          <a:r>
            <a:rPr lang="ru-RU" sz="1600" kern="1200" dirty="0" smtClean="0"/>
            <a:t> поселении, в </a:t>
          </a:r>
          <a:r>
            <a:rPr lang="ru-RU" sz="1600" kern="1200" dirty="0" err="1" smtClean="0"/>
            <a:t>Красно-Слудском</a:t>
          </a:r>
          <a:r>
            <a:rPr lang="ru-RU" sz="1600" kern="1200" dirty="0" smtClean="0"/>
            <a:t> поселении</a:t>
          </a:r>
        </a:p>
        <a:p>
          <a:pPr marL="171450" lvl="1" indent="0" algn="l" defTabSz="711200">
            <a:lnSpc>
              <a:spcPct val="90000"/>
            </a:lnSpc>
            <a:spcBef>
              <a:spcPct val="0"/>
            </a:spcBef>
            <a:spcAft>
              <a:spcPct val="15000"/>
            </a:spcAft>
            <a:buChar char="••"/>
          </a:pPr>
          <a:endParaRPr lang="ru-RU" sz="1600" kern="1200" dirty="0" smtClean="0"/>
        </a:p>
      </dsp:txBody>
      <dsp:txXfrm rot="5400000">
        <a:off x="3257716" y="110377"/>
        <a:ext cx="4210478" cy="5047488"/>
      </dsp:txXfrm>
    </dsp:sp>
    <dsp:sp modelId="{A3D0B29B-EC63-45D1-9C8E-5B2793A951F0}">
      <dsp:nvSpPr>
        <dsp:cNvPr id="0" name=""/>
        <dsp:cNvSpPr/>
      </dsp:nvSpPr>
      <dsp:spPr>
        <a:xfrm>
          <a:off x="0" y="2572"/>
          <a:ext cx="2839212" cy="526309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3600" b="1" kern="1200" dirty="0" smtClean="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rPr>
            <a:t>Развитие сети СО</a:t>
          </a:r>
        </a:p>
        <a:p>
          <a:pPr marL="0" lvl="0" indent="0" algn="ctr" defTabSz="914400">
            <a:lnSpc>
              <a:spcPct val="100000"/>
            </a:lnSpc>
            <a:spcBef>
              <a:spcPct val="0"/>
            </a:spcBef>
            <a:spcAft>
              <a:spcPts val="0"/>
            </a:spcAft>
            <a:buNone/>
          </a:pPr>
          <a:r>
            <a:rPr lang="ru-RU" sz="3600" b="1" kern="1200" dirty="0" smtClean="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rPr>
            <a:t>на </a:t>
          </a:r>
        </a:p>
        <a:p>
          <a:pPr marL="0" lvl="0" indent="0" algn="ctr" defTabSz="914400">
            <a:lnSpc>
              <a:spcPct val="100000"/>
            </a:lnSpc>
            <a:spcBef>
              <a:spcPct val="0"/>
            </a:spcBef>
            <a:spcAft>
              <a:spcPts val="0"/>
            </a:spcAft>
            <a:buNone/>
          </a:pPr>
          <a:r>
            <a:rPr lang="ru-RU" sz="3600" b="1" kern="1200" dirty="0" smtClean="0">
              <a:ln w="31550" cmpd="sng">
                <a:gradFill>
                  <a:gsLst>
                    <a:gs pos="70000">
                      <a:srgbClr val="F79646">
                        <a:shade val="50000"/>
                        <a:satMod val="190000"/>
                      </a:srgbClr>
                    </a:gs>
                    <a:gs pos="0">
                      <a:srgbClr val="F79646">
                        <a:tint val="77000"/>
                        <a:satMod val="180000"/>
                      </a:srgbClr>
                    </a:gs>
                  </a:gsLst>
                  <a:lin ang="5400000"/>
                </a:gradFill>
                <a:prstDash val="solid"/>
              </a:ln>
              <a:solidFill>
                <a:srgbClr val="F79646">
                  <a:tint val="15000"/>
                  <a:satMod val="200000"/>
                </a:srgbClr>
              </a:solidFill>
              <a:effectLst>
                <a:outerShdw blurRad="50800" dist="40000" dir="5400000" algn="tl" rotWithShape="0">
                  <a:srgbClr val="000000">
                    <a:shade val="5000"/>
                    <a:satMod val="120000"/>
                    <a:alpha val="33000"/>
                  </a:srgbClr>
                </a:outerShdw>
              </a:effectLst>
            </a:rPr>
            <a:t>2017- 2021 годы</a:t>
          </a:r>
          <a:endParaRPr lang="ru-RU" sz="3600" b="1" kern="1200" dirty="0">
            <a:solidFill>
              <a:srgbClr val="002060"/>
            </a:solidFill>
          </a:endParaRPr>
        </a:p>
      </dsp:txBody>
      <dsp:txXfrm>
        <a:off x="0" y="2572"/>
        <a:ext cx="2839212" cy="526309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490A5B-DAE0-4152-96C3-9446FAA7CCA9}">
      <dsp:nvSpPr>
        <dsp:cNvPr id="0" name=""/>
        <dsp:cNvSpPr/>
      </dsp:nvSpPr>
      <dsp:spPr>
        <a:xfrm rot="5400000">
          <a:off x="4335031" y="-1238773"/>
          <a:ext cx="2055849" cy="5047488"/>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ru-RU" sz="1800" b="0" kern="1200" dirty="0" smtClean="0"/>
            <a:t>Создание эффективной системы взаимодействия с местными и региональными СМИ</a:t>
          </a:r>
          <a:endParaRPr lang="ru-RU" sz="1800" b="0" kern="1200" dirty="0">
            <a:solidFill>
              <a:schemeClr val="tx1"/>
            </a:solidFill>
          </a:endParaRPr>
        </a:p>
        <a:p>
          <a:pPr marL="171450" lvl="1" indent="-171450" algn="l" defTabSz="800100">
            <a:lnSpc>
              <a:spcPct val="90000"/>
            </a:lnSpc>
            <a:spcBef>
              <a:spcPct val="0"/>
            </a:spcBef>
            <a:spcAft>
              <a:spcPct val="15000"/>
            </a:spcAft>
            <a:buChar char="••"/>
          </a:pPr>
          <a:r>
            <a:rPr lang="ru-RU" sz="1800" kern="1200" dirty="0" smtClean="0"/>
            <a:t>Проведение родительских форумов </a:t>
          </a:r>
          <a:endParaRPr lang="ru-RU" sz="1800" kern="1200" dirty="0">
            <a:solidFill>
              <a:schemeClr val="tx1"/>
            </a:solidFill>
          </a:endParaRPr>
        </a:p>
        <a:p>
          <a:pPr marL="171450" lvl="1" indent="-171450" algn="l" defTabSz="800100">
            <a:lnSpc>
              <a:spcPct val="90000"/>
            </a:lnSpc>
            <a:spcBef>
              <a:spcPct val="0"/>
            </a:spcBef>
            <a:spcAft>
              <a:spcPct val="15000"/>
            </a:spcAft>
            <a:buChar char="••"/>
          </a:pPr>
          <a:r>
            <a:rPr lang="ru-RU" sz="1800" kern="1200" dirty="0" smtClean="0">
              <a:solidFill>
                <a:schemeClr val="tx1"/>
              </a:solidFill>
            </a:rPr>
            <a:t>Оказание поддержки коллегиальных </a:t>
          </a:r>
          <a:r>
            <a:rPr lang="ru-RU" sz="1800" kern="1200" dirty="0" smtClean="0">
              <a:solidFill>
                <a:schemeClr val="tx1"/>
              </a:solidFill>
            </a:rPr>
            <a:t>органов управления в ОО  </a:t>
          </a:r>
        </a:p>
      </dsp:txBody>
      <dsp:txXfrm rot="5400000">
        <a:off x="4335031" y="-1238773"/>
        <a:ext cx="2055849" cy="5047488"/>
      </dsp:txXfrm>
    </dsp:sp>
    <dsp:sp modelId="{A3D0B29B-EC63-45D1-9C8E-5B2793A951F0}">
      <dsp:nvSpPr>
        <dsp:cNvPr id="0" name=""/>
        <dsp:cNvSpPr/>
      </dsp:nvSpPr>
      <dsp:spPr>
        <a:xfrm>
          <a:off x="0" y="64"/>
          <a:ext cx="2839212" cy="2569811"/>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2000" b="1" kern="1200" dirty="0" smtClean="0">
              <a:solidFill>
                <a:srgbClr val="000066"/>
              </a:solidFill>
            </a:rPr>
            <a:t>Создание открытой образовательной среды для участия и позитивного восприятия местным сообществом деятельности СО </a:t>
          </a:r>
          <a:endParaRPr lang="ru-RU" sz="2000" b="1" kern="1200" dirty="0">
            <a:solidFill>
              <a:srgbClr val="000066"/>
            </a:solidFill>
          </a:endParaRPr>
        </a:p>
      </dsp:txBody>
      <dsp:txXfrm>
        <a:off x="0" y="64"/>
        <a:ext cx="2839212" cy="2569811"/>
      </dsp:txXfrm>
    </dsp:sp>
    <dsp:sp modelId="{840AE2DC-DB35-4C50-BEA8-5DE083225E11}">
      <dsp:nvSpPr>
        <dsp:cNvPr id="0" name=""/>
        <dsp:cNvSpPr/>
      </dsp:nvSpPr>
      <dsp:spPr>
        <a:xfrm rot="5400000">
          <a:off x="4335031" y="1478236"/>
          <a:ext cx="2055849" cy="5047488"/>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622300">
            <a:lnSpc>
              <a:spcPct val="90000"/>
            </a:lnSpc>
            <a:spcBef>
              <a:spcPct val="0"/>
            </a:spcBef>
            <a:spcAft>
              <a:spcPct val="15000"/>
            </a:spcAft>
            <a:buChar char="••"/>
          </a:pPr>
          <a:r>
            <a:rPr lang="ru-RU" sz="1800" b="0" kern="1200" dirty="0" smtClean="0">
              <a:solidFill>
                <a:schemeClr val="tx1"/>
              </a:solidFill>
            </a:rPr>
            <a:t>Мониторинг удовлетворенности заказчика образовательной деятельностью</a:t>
          </a:r>
          <a:endParaRPr lang="ru-RU" sz="1800" b="0" kern="1200" dirty="0">
            <a:solidFill>
              <a:schemeClr val="tx1"/>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ru-RU" sz="1800" kern="1200" dirty="0" smtClean="0"/>
            <a:t>Вовлечение всех  участников  образовательного процесса к обсуждению вопросов развития системы образования</a:t>
          </a:r>
          <a:endParaRPr lang="ru-RU" sz="1800" kern="1200" dirty="0" smtClean="0"/>
        </a:p>
      </dsp:txBody>
      <dsp:txXfrm rot="5400000">
        <a:off x="4335031" y="1478236"/>
        <a:ext cx="2055849" cy="5047488"/>
      </dsp:txXfrm>
    </dsp:sp>
    <dsp:sp modelId="{26581649-B572-4136-9D9B-4AB271412425}">
      <dsp:nvSpPr>
        <dsp:cNvPr id="0" name=""/>
        <dsp:cNvSpPr/>
      </dsp:nvSpPr>
      <dsp:spPr>
        <a:xfrm>
          <a:off x="54916" y="2698431"/>
          <a:ext cx="2839212" cy="2569811"/>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2000" b="1" kern="1200" dirty="0" smtClean="0">
              <a:solidFill>
                <a:srgbClr val="000066"/>
              </a:solidFill>
            </a:rPr>
            <a:t>Участие заказчика в деятельности ОО и удовлетворенность ею</a:t>
          </a:r>
          <a:endParaRPr lang="ru-RU" sz="2000" kern="1200" dirty="0"/>
        </a:p>
      </dsp:txBody>
      <dsp:txXfrm>
        <a:off x="54916" y="2698431"/>
        <a:ext cx="2839212" cy="25698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454E9A-D05E-49E6-A326-4BB44E81193B}" type="datetimeFigureOut">
              <a:rPr lang="ru-RU" smtClean="0"/>
              <a:pPr/>
              <a:t>14.02.2017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B6A5F-F15B-4877-9F36-0763C430AC1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0000" lnSpcReduction="20000"/>
          </a:bodyPr>
          <a:lstStyle/>
          <a:p>
            <a:pPr algn="just" defTabSz="917575" eaLnBrk="1" hangingPunct="1">
              <a:spcBef>
                <a:spcPct val="0"/>
              </a:spcBef>
            </a:pPr>
            <a:endParaRPr lang="ru-RU" altLang="ru-RU" sz="1200" baseline="0" dirty="0" smtClean="0">
              <a:latin typeface="Calibri" pitchFamily="34" charset="0"/>
              <a:cs typeface="Times New Roman" panose="02020603050405020304" pitchFamily="18" charset="0"/>
            </a:endParaRPr>
          </a:p>
          <a:p>
            <a:pPr algn="just" defTabSz="917575" eaLnBrk="1" hangingPunct="1">
              <a:spcBef>
                <a:spcPts val="0"/>
              </a:spcBef>
            </a:pPr>
            <a:r>
              <a:rPr lang="ru-RU" altLang="ru-RU" sz="1200" dirty="0" smtClean="0">
                <a:latin typeface="Calibri" pitchFamily="34" charset="0"/>
                <a:cs typeface="Times New Roman" panose="02020603050405020304" pitchFamily="18" charset="0"/>
              </a:rPr>
              <a:t>Система образования</a:t>
            </a:r>
            <a:r>
              <a:rPr lang="ru-RU" altLang="ru-RU" sz="1200" baseline="0" dirty="0" smtClean="0">
                <a:latin typeface="Calibri" pitchFamily="34" charset="0"/>
                <a:cs typeface="Times New Roman" panose="02020603050405020304" pitchFamily="18" charset="0"/>
              </a:rPr>
              <a:t> </a:t>
            </a:r>
            <a:r>
              <a:rPr lang="ru-RU" altLang="ru-RU" sz="1200" baseline="0" dirty="0" err="1" smtClean="0">
                <a:latin typeface="Calibri" pitchFamily="34" charset="0"/>
                <a:cs typeface="Times New Roman" panose="02020603050405020304" pitchFamily="18" charset="0"/>
              </a:rPr>
              <a:t>Добрянского</a:t>
            </a:r>
            <a:r>
              <a:rPr lang="ru-RU" altLang="ru-RU" sz="1200" baseline="0" dirty="0" smtClean="0">
                <a:latin typeface="Calibri" pitchFamily="34" charset="0"/>
                <a:cs typeface="Times New Roman" panose="02020603050405020304" pitchFamily="18" charset="0"/>
              </a:rPr>
              <a:t> муниципального района – это </a:t>
            </a:r>
            <a:r>
              <a:rPr lang="ru-RU" sz="1200" kern="1200" dirty="0" smtClean="0">
                <a:solidFill>
                  <a:schemeClr val="tx1"/>
                </a:solidFill>
                <a:latin typeface="Calibri" pitchFamily="34" charset="0"/>
                <a:ea typeface="+mn-ea"/>
                <a:cs typeface="+mn-cs"/>
              </a:rPr>
              <a:t>8 средних школ; 9 основных школ.,  </a:t>
            </a:r>
            <a:r>
              <a:rPr lang="ru-RU" sz="1200" kern="1200" baseline="0" dirty="0" smtClean="0">
                <a:solidFill>
                  <a:schemeClr val="tx1"/>
                </a:solidFill>
                <a:latin typeface="Calibri" pitchFamily="34" charset="0"/>
                <a:ea typeface="+mn-ea"/>
                <a:cs typeface="+mn-cs"/>
              </a:rPr>
              <a:t>это </a:t>
            </a:r>
            <a:r>
              <a:rPr lang="ru-RU" sz="1200" kern="1200" dirty="0" smtClean="0">
                <a:solidFill>
                  <a:schemeClr val="tx1"/>
                </a:solidFill>
                <a:latin typeface="Calibri" pitchFamily="34" charset="0"/>
                <a:ea typeface="+mn-ea"/>
                <a:cs typeface="+mn-cs"/>
              </a:rPr>
              <a:t>15 детских садов, 4 организации дополнительного образования детей; 1 организация дополнительного профессионального образования.</a:t>
            </a:r>
          </a:p>
          <a:p>
            <a:pPr>
              <a:spcBef>
                <a:spcPts val="0"/>
              </a:spcBef>
            </a:pPr>
            <a:endParaRPr lang="ru-RU" sz="1200" kern="1200" dirty="0" smtClean="0">
              <a:solidFill>
                <a:schemeClr val="tx1"/>
              </a:solidFill>
              <a:latin typeface="Calibri" pitchFamily="34" charset="0"/>
              <a:ea typeface="+mn-ea"/>
              <a:cs typeface="+mn-cs"/>
            </a:endParaRPr>
          </a:p>
          <a:p>
            <a:pPr>
              <a:spcBef>
                <a:spcPts val="0"/>
              </a:spcBef>
            </a:pPr>
            <a:r>
              <a:rPr lang="ru-RU" sz="1200" b="1" kern="1200" dirty="0" smtClean="0">
                <a:solidFill>
                  <a:schemeClr val="tx1"/>
                </a:solidFill>
                <a:latin typeface="Calibri" pitchFamily="34" charset="0"/>
                <a:ea typeface="+mn-ea"/>
                <a:cs typeface="+mn-cs"/>
              </a:rPr>
              <a:t>Приоритетные  направления развития </a:t>
            </a:r>
            <a:r>
              <a:rPr lang="ru-RU" sz="1200" b="1" kern="1200" dirty="0" smtClean="0">
                <a:solidFill>
                  <a:schemeClr val="tx1"/>
                </a:solidFill>
                <a:latin typeface="Calibri" pitchFamily="34" charset="0"/>
                <a:ea typeface="+mn-ea"/>
                <a:cs typeface="+mn-cs"/>
              </a:rPr>
              <a:t>системы образования </a:t>
            </a:r>
            <a:r>
              <a:rPr lang="ru-RU" sz="1200" b="1" kern="1200" dirty="0" err="1" smtClean="0">
                <a:solidFill>
                  <a:schemeClr val="tx1"/>
                </a:solidFill>
                <a:latin typeface="Calibri" pitchFamily="34" charset="0"/>
                <a:ea typeface="+mn-ea"/>
                <a:cs typeface="+mn-cs"/>
              </a:rPr>
              <a:t>Добрянского</a:t>
            </a:r>
            <a:r>
              <a:rPr lang="ru-RU" sz="1200" b="1" kern="1200" dirty="0" smtClean="0">
                <a:solidFill>
                  <a:schemeClr val="tx1"/>
                </a:solidFill>
                <a:latin typeface="Calibri" pitchFamily="34" charset="0"/>
                <a:ea typeface="+mn-ea"/>
                <a:cs typeface="+mn-cs"/>
              </a:rPr>
              <a:t> муниципального района (СО ДМР)</a:t>
            </a:r>
            <a:r>
              <a:rPr lang="ru-RU" sz="1200" kern="1200" dirty="0" smtClean="0">
                <a:solidFill>
                  <a:schemeClr val="tx1"/>
                </a:solidFill>
                <a:latin typeface="Calibri" pitchFamily="34" charset="0"/>
                <a:ea typeface="+mn-ea"/>
                <a:cs typeface="+mn-cs"/>
              </a:rPr>
              <a:t>:</a:t>
            </a:r>
            <a:endParaRPr lang="ru-RU" sz="1200" kern="1200" dirty="0" smtClean="0">
              <a:solidFill>
                <a:schemeClr val="tx1"/>
              </a:solidFill>
              <a:latin typeface="Calibri" pitchFamily="34" charset="0"/>
              <a:ea typeface="+mn-ea"/>
              <a:cs typeface="+mn-cs"/>
            </a:endParaRPr>
          </a:p>
          <a:p>
            <a:pPr>
              <a:spcBef>
                <a:spcPts val="0"/>
              </a:spcBef>
            </a:pPr>
            <a:r>
              <a:rPr lang="ru-RU" sz="1200" kern="1200" dirty="0" smtClean="0">
                <a:solidFill>
                  <a:schemeClr val="tx1"/>
                </a:solidFill>
                <a:latin typeface="Calibri" pitchFamily="34" charset="0"/>
                <a:ea typeface="+mn-ea"/>
                <a:cs typeface="+mn-cs"/>
              </a:rPr>
              <a:t> - </a:t>
            </a:r>
            <a:r>
              <a:rPr lang="ru-RU" sz="1200" u="sng" kern="1200" dirty="0" smtClean="0">
                <a:solidFill>
                  <a:schemeClr val="tx1"/>
                </a:solidFill>
                <a:latin typeface="Calibri" pitchFamily="34" charset="0"/>
                <a:ea typeface="+mn-ea"/>
                <a:cs typeface="+mn-cs"/>
              </a:rPr>
              <a:t>Повышение качества предоставления образовательных </a:t>
            </a:r>
            <a:r>
              <a:rPr lang="ru-RU" sz="1200" u="sng" kern="1200" dirty="0" smtClean="0">
                <a:solidFill>
                  <a:schemeClr val="tx1"/>
                </a:solidFill>
                <a:latin typeface="Calibri" pitchFamily="34" charset="0"/>
                <a:ea typeface="+mn-ea"/>
                <a:cs typeface="+mn-cs"/>
              </a:rPr>
              <a:t>услуг</a:t>
            </a:r>
            <a:r>
              <a:rPr lang="ru-RU" sz="1200" u="sng" kern="1200" baseline="0" dirty="0" smtClean="0">
                <a:solidFill>
                  <a:schemeClr val="tx1"/>
                </a:solidFill>
                <a:latin typeface="Calibri" pitchFamily="34" charset="0"/>
                <a:ea typeface="+mn-ea"/>
                <a:cs typeface="+mn-cs"/>
              </a:rPr>
              <a:t> </a:t>
            </a:r>
            <a:r>
              <a:rPr lang="ru-RU" sz="1200" kern="1200" baseline="0" dirty="0" smtClean="0">
                <a:solidFill>
                  <a:schemeClr val="tx1"/>
                </a:solidFill>
                <a:latin typeface="Calibri" pitchFamily="34" charset="0"/>
                <a:ea typeface="+mn-ea"/>
                <a:cs typeface="+mn-cs"/>
              </a:rPr>
              <a:t>(</a:t>
            </a:r>
            <a:r>
              <a:rPr lang="ru-RU" sz="1200" i="1" u="none" kern="1200" dirty="0" smtClean="0">
                <a:solidFill>
                  <a:schemeClr val="tx1"/>
                </a:solidFill>
                <a:latin typeface="Calibri" pitchFamily="34" charset="0"/>
                <a:ea typeface="+mn-ea"/>
                <a:cs typeface="+mn-cs"/>
              </a:rPr>
              <a:t>повышение профессионального уровня кадров основных и вспомогательных процессов; обеспечение преемственности на всех ступенях образования;  увеличение скорости Интернета до 2 Мб/с во всех образовательных организациях; повышение уровня результатов </a:t>
            </a:r>
            <a:r>
              <a:rPr lang="ru-RU" sz="1200" i="1" u="none" kern="1200" baseline="0" dirty="0" smtClean="0">
                <a:solidFill>
                  <a:schemeClr val="tx1"/>
                </a:solidFill>
                <a:latin typeface="Calibri" pitchFamily="34" charset="0"/>
                <a:ea typeface="+mn-ea"/>
                <a:cs typeface="+mn-cs"/>
              </a:rPr>
              <a:t> всероссийских проверочных работ (ВПР) , государственной итоговой аттестации 9, 11 классов (</a:t>
            </a:r>
            <a:r>
              <a:rPr lang="ru-RU" sz="1200" i="1" u="none" kern="1200" dirty="0" smtClean="0">
                <a:solidFill>
                  <a:schemeClr val="tx1"/>
                </a:solidFill>
                <a:latin typeface="Calibri" pitchFamily="34" charset="0"/>
                <a:ea typeface="+mn-ea"/>
                <a:cs typeface="+mn-cs"/>
              </a:rPr>
              <a:t>ГИА)</a:t>
            </a:r>
          </a:p>
          <a:p>
            <a:pPr>
              <a:spcBef>
                <a:spcPts val="0"/>
              </a:spcBef>
            </a:pPr>
            <a:r>
              <a:rPr lang="ru-RU" sz="1200" kern="1200" dirty="0" smtClean="0">
                <a:solidFill>
                  <a:schemeClr val="tx1"/>
                </a:solidFill>
                <a:latin typeface="Calibri" pitchFamily="34" charset="0"/>
                <a:ea typeface="+mn-ea"/>
                <a:cs typeface="+mn-cs"/>
              </a:rPr>
              <a:t>- </a:t>
            </a:r>
            <a:r>
              <a:rPr lang="ru-RU" sz="1200" u="sng" kern="1200" dirty="0" smtClean="0">
                <a:solidFill>
                  <a:schemeClr val="tx1"/>
                </a:solidFill>
                <a:latin typeface="Calibri" pitchFamily="34" charset="0"/>
                <a:ea typeface="+mn-ea"/>
                <a:cs typeface="+mn-cs"/>
              </a:rPr>
              <a:t>Достижение высокой социальной эффективности деятельности образовательных </a:t>
            </a:r>
            <a:r>
              <a:rPr lang="ru-RU" sz="1200" u="sng" kern="1200" dirty="0" smtClean="0">
                <a:solidFill>
                  <a:schemeClr val="tx1"/>
                </a:solidFill>
                <a:latin typeface="Calibri" pitchFamily="34" charset="0"/>
                <a:ea typeface="+mn-ea"/>
                <a:cs typeface="+mn-cs"/>
              </a:rPr>
              <a:t>организаций</a:t>
            </a:r>
            <a:r>
              <a:rPr lang="ru-RU" sz="1200" u="sng" kern="1200" baseline="0" dirty="0" smtClean="0">
                <a:solidFill>
                  <a:schemeClr val="tx1"/>
                </a:solidFill>
                <a:latin typeface="Calibri" pitchFamily="34" charset="0"/>
                <a:ea typeface="+mn-ea"/>
                <a:cs typeface="+mn-cs"/>
              </a:rPr>
              <a:t> </a:t>
            </a:r>
            <a:r>
              <a:rPr lang="ru-RU" sz="1200" i="1" u="sng" kern="1200" baseline="0" dirty="0" smtClean="0">
                <a:solidFill>
                  <a:schemeClr val="tx1"/>
                </a:solidFill>
                <a:latin typeface="Calibri" pitchFamily="34" charset="0"/>
                <a:ea typeface="+mn-ea"/>
                <a:cs typeface="+mn-cs"/>
              </a:rPr>
              <a:t>(</a:t>
            </a:r>
            <a:r>
              <a:rPr lang="ru-RU" sz="1200" i="1" kern="1200" dirty="0" smtClean="0">
                <a:solidFill>
                  <a:schemeClr val="tx1"/>
                </a:solidFill>
                <a:latin typeface="Calibri" pitchFamily="34" charset="0"/>
                <a:ea typeface="+mn-ea"/>
                <a:cs typeface="+mn-cs"/>
              </a:rPr>
              <a:t>обеспечение достойного уровня психолого-педагогической и медико-социальной помощи для детей, нуждающихся в социальной поддержке; создание необходимых условий для реализации адаптивного и инклюзивного образования;  продолжение реализации программ поддержки одаренных детей; повышение эффективности </a:t>
            </a:r>
            <a:r>
              <a:rPr lang="ru-RU" sz="1200" i="1" kern="1200" dirty="0" err="1" smtClean="0">
                <a:solidFill>
                  <a:schemeClr val="tx1"/>
                </a:solidFill>
                <a:latin typeface="Calibri" pitchFamily="34" charset="0"/>
                <a:ea typeface="+mn-ea"/>
                <a:cs typeface="+mn-cs"/>
              </a:rPr>
              <a:t>профориентационной</a:t>
            </a:r>
            <a:r>
              <a:rPr lang="ru-RU" sz="1200" i="1" kern="1200" dirty="0" smtClean="0">
                <a:solidFill>
                  <a:schemeClr val="tx1"/>
                </a:solidFill>
                <a:latin typeface="Calibri" pitchFamily="34" charset="0"/>
                <a:ea typeface="+mn-ea"/>
                <a:cs typeface="+mn-cs"/>
              </a:rPr>
              <a:t> работы)</a:t>
            </a:r>
            <a:endParaRPr lang="ru-RU" sz="1200" i="1" u="sng" kern="1200" dirty="0" smtClean="0">
              <a:solidFill>
                <a:schemeClr val="tx1"/>
              </a:solidFill>
              <a:latin typeface="Calibri" pitchFamily="34" charset="0"/>
              <a:ea typeface="+mn-ea"/>
              <a:cs typeface="+mn-cs"/>
            </a:endParaRPr>
          </a:p>
          <a:p>
            <a:pPr>
              <a:spcBef>
                <a:spcPts val="0"/>
              </a:spcBef>
            </a:pPr>
            <a:r>
              <a:rPr lang="ru-RU" sz="1200" u="sng" kern="1200" dirty="0" smtClean="0">
                <a:solidFill>
                  <a:schemeClr val="tx1"/>
                </a:solidFill>
                <a:latin typeface="Calibri" pitchFamily="34" charset="0"/>
                <a:ea typeface="+mn-ea"/>
                <a:cs typeface="+mn-cs"/>
              </a:rPr>
              <a:t>- Создание открытой для участия местного сообщества образовательной среды и формирование позитивного восприятия деятельности образовательных </a:t>
            </a:r>
            <a:r>
              <a:rPr lang="ru-RU" sz="1200" u="sng" kern="1200" dirty="0" smtClean="0">
                <a:solidFill>
                  <a:schemeClr val="tx1"/>
                </a:solidFill>
                <a:latin typeface="Calibri" pitchFamily="34" charset="0"/>
                <a:ea typeface="+mn-ea"/>
                <a:cs typeface="+mn-cs"/>
              </a:rPr>
              <a:t>организаций</a:t>
            </a:r>
            <a:r>
              <a:rPr lang="ru-RU" sz="1200" u="none" kern="1200" dirty="0" smtClean="0">
                <a:solidFill>
                  <a:schemeClr val="tx1"/>
                </a:solidFill>
                <a:latin typeface="Calibri" pitchFamily="34" charset="0"/>
                <a:ea typeface="+mn-ea"/>
                <a:cs typeface="+mn-cs"/>
              </a:rPr>
              <a:t>  </a:t>
            </a:r>
            <a:r>
              <a:rPr lang="ru-RU" sz="1200" u="sng" kern="1200" dirty="0" smtClean="0">
                <a:solidFill>
                  <a:schemeClr val="tx1"/>
                </a:solidFill>
                <a:latin typeface="Calibri" pitchFamily="34" charset="0"/>
                <a:ea typeface="+mn-ea"/>
                <a:cs typeface="+mn-cs"/>
              </a:rPr>
              <a:t>(</a:t>
            </a:r>
            <a:r>
              <a:rPr lang="ru-RU" sz="1200" kern="1200" dirty="0" smtClean="0">
                <a:solidFill>
                  <a:schemeClr val="tx1"/>
                </a:solidFill>
                <a:latin typeface="Calibri" pitchFamily="34" charset="0"/>
                <a:ea typeface="+mn-ea"/>
                <a:cs typeface="+mn-cs"/>
              </a:rPr>
              <a:t>усиление роли родительской общественности в деятельности образовательных организаций;</a:t>
            </a:r>
          </a:p>
          <a:p>
            <a:r>
              <a:rPr lang="ru-RU" sz="1200" kern="1200" dirty="0" smtClean="0">
                <a:solidFill>
                  <a:schemeClr val="tx1"/>
                </a:solidFill>
                <a:latin typeface="Calibri" pitchFamily="34" charset="0"/>
                <a:ea typeface="+mn-ea"/>
                <a:cs typeface="+mn-cs"/>
              </a:rPr>
              <a:t>разработка единого информационного портала районной системы образования, соответствующего требованиям российского законодательства;</a:t>
            </a:r>
          </a:p>
          <a:p>
            <a:r>
              <a:rPr lang="ru-RU" sz="1200" kern="1200" dirty="0" smtClean="0">
                <a:solidFill>
                  <a:schemeClr val="tx1"/>
                </a:solidFill>
                <a:latin typeface="Calibri" pitchFamily="34" charset="0"/>
                <a:ea typeface="+mn-ea"/>
                <a:cs typeface="+mn-cs"/>
              </a:rPr>
              <a:t>создание эффективной системы взаимодействия с местными и региональными СМИ)</a:t>
            </a:r>
            <a:endParaRPr lang="ru-RU" sz="1200" u="sng" kern="1200" dirty="0" smtClean="0">
              <a:solidFill>
                <a:schemeClr val="tx1"/>
              </a:solidFill>
              <a:latin typeface="Calibri" pitchFamily="34" charset="0"/>
              <a:ea typeface="+mn-ea"/>
              <a:cs typeface="+mn-cs"/>
            </a:endParaRPr>
          </a:p>
          <a:p>
            <a:endParaRPr lang="ru-RU" sz="1200" kern="1200" dirty="0" smtClean="0">
              <a:solidFill>
                <a:schemeClr val="tx1"/>
              </a:solidFill>
              <a:latin typeface="Calibri" pitchFamily="34" charset="0"/>
              <a:ea typeface="+mn-ea"/>
              <a:cs typeface="+mn-cs"/>
            </a:endParaRPr>
          </a:p>
          <a:p>
            <a:endParaRPr lang="ru-RU" sz="1200" kern="1200" dirty="0" smtClean="0">
              <a:solidFill>
                <a:schemeClr val="tx1"/>
              </a:solidFill>
              <a:latin typeface="Calibri" pitchFamily="34" charset="0"/>
              <a:ea typeface="+mn-ea"/>
              <a:cs typeface="+mn-cs"/>
            </a:endParaRPr>
          </a:p>
        </p:txBody>
      </p:sp>
      <p:sp>
        <p:nvSpPr>
          <p:cNvPr id="4" name="Номер слайда 3"/>
          <p:cNvSpPr>
            <a:spLocks noGrp="1"/>
          </p:cNvSpPr>
          <p:nvPr>
            <p:ph type="sldNum" sz="quarter" idx="10"/>
          </p:nvPr>
        </p:nvSpPr>
        <p:spPr/>
        <p:txBody>
          <a:bodyPr/>
          <a:lstStyle/>
          <a:p>
            <a:fld id="{EAAB6A5F-F15B-4877-9F36-0763C430AC1A}"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t>Клиентская перспектива </a:t>
            </a: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Создание открытой образовательной среды для участия и позитивного восприятия местным сообществом деятельности СО  мы видим</a:t>
            </a:r>
            <a:r>
              <a:rPr lang="ru-RU" sz="1200" kern="1200" baseline="0" dirty="0" smtClean="0">
                <a:solidFill>
                  <a:schemeClr val="tx1"/>
                </a:solidFill>
                <a:latin typeface="+mn-lt"/>
                <a:ea typeface="+mn-ea"/>
                <a:cs typeface="+mn-cs"/>
              </a:rPr>
              <a:t>  в:</a:t>
            </a:r>
          </a:p>
          <a:p>
            <a:pPr lvl="0"/>
            <a:r>
              <a:rPr lang="ru-RU" sz="1200" b="0" dirty="0" smtClean="0"/>
              <a:t>создании эффективной системы взаимодействия с местными и региональными СМИ; п</a:t>
            </a:r>
            <a:r>
              <a:rPr lang="ru-RU" sz="1200" dirty="0" smtClean="0"/>
              <a:t>роведении родительских форумов;</a:t>
            </a:r>
            <a:r>
              <a:rPr lang="ru-RU" sz="1200" baseline="0" dirty="0" smtClean="0"/>
              <a:t> о</a:t>
            </a:r>
            <a:r>
              <a:rPr lang="ru-RU" sz="1200" dirty="0" smtClean="0">
                <a:solidFill>
                  <a:schemeClr val="tx1"/>
                </a:solidFill>
              </a:rPr>
              <a:t>казании поддержки коллегиальных органов управления в ОО.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pPr marL="0" lvl="0" indent="0" defTabSz="622300">
              <a:lnSpc>
                <a:spcPct val="90000"/>
              </a:lnSpc>
              <a:spcBef>
                <a:spcPct val="0"/>
              </a:spcBef>
              <a:spcAft>
                <a:spcPct val="15000"/>
              </a:spcAft>
              <a:buNone/>
            </a:pPr>
            <a:r>
              <a:rPr lang="ru-RU" sz="1200" kern="1200" dirty="0" smtClean="0">
                <a:solidFill>
                  <a:schemeClr val="tx1"/>
                </a:solidFill>
                <a:latin typeface="+mn-lt"/>
                <a:ea typeface="+mn-ea"/>
                <a:cs typeface="+mn-cs"/>
              </a:rPr>
              <a:t>С целью обеспечения участия заказчика в деятельности ОО необходимо привлекать его </a:t>
            </a:r>
            <a:r>
              <a:rPr lang="ru-RU" sz="1200" dirty="0" smtClean="0"/>
              <a:t>к обсуждению вопросов развития системы образования ДМР (форумы, конференции, круглые столы), проводить м</a:t>
            </a:r>
            <a:r>
              <a:rPr lang="ru-RU" sz="1200" b="0" dirty="0" smtClean="0">
                <a:solidFill>
                  <a:schemeClr val="tx1"/>
                </a:solidFill>
              </a:rPr>
              <a:t>ониторинг удовлетворенности родительской общественности.</a:t>
            </a:r>
            <a:endParaRPr lang="ru-RU" sz="1200" kern="1200" dirty="0" smtClean="0">
              <a:solidFill>
                <a:schemeClr val="tx1"/>
              </a:solidFill>
              <a:latin typeface="+mn-lt"/>
              <a:ea typeface="+mn-ea"/>
              <a:cs typeface="+mn-cs"/>
            </a:endParaRPr>
          </a:p>
          <a:p>
            <a:pPr>
              <a:buFontTx/>
              <a:buChar char="-"/>
            </a:pPr>
            <a:endParaRPr lang="ru-RU" sz="1200" kern="1200" dirty="0" smtClean="0">
              <a:solidFill>
                <a:schemeClr val="tx1"/>
              </a:solidFill>
              <a:latin typeface="+mn-lt"/>
              <a:ea typeface="+mn-ea"/>
              <a:cs typeface="+mn-cs"/>
            </a:endParaRPr>
          </a:p>
          <a:p>
            <a:r>
              <a:rPr lang="ru-RU" sz="1200" b="1" u="none" kern="1200" dirty="0" smtClean="0">
                <a:solidFill>
                  <a:schemeClr val="tx1"/>
                </a:solidFill>
                <a:latin typeface="+mn-lt"/>
                <a:ea typeface="+mn-ea"/>
                <a:cs typeface="+mn-cs"/>
              </a:rPr>
              <a:t>Чтобы </a:t>
            </a:r>
            <a:r>
              <a:rPr lang="ru-RU" sz="1200" b="1" u="none" kern="1200" dirty="0" smtClean="0">
                <a:solidFill>
                  <a:schemeClr val="tx1"/>
                </a:solidFill>
                <a:latin typeface="+mn-lt"/>
                <a:ea typeface="+mn-ea"/>
                <a:cs typeface="+mn-cs"/>
              </a:rPr>
              <a:t>улучшить качество предоставления образовательных услуг, необходимы нетривиальные управленческие подходы, стремление всех работников образовательных организаций к освоению новых компетенций, переход на нормативное планирование расходных обязательств и повышение открытости деятельности всей системы в целом. </a:t>
            </a:r>
          </a:p>
          <a:p>
            <a:endParaRPr lang="ru-RU" dirty="0"/>
          </a:p>
        </p:txBody>
      </p:sp>
      <p:sp>
        <p:nvSpPr>
          <p:cNvPr id="4" name="Номер слайда 3"/>
          <p:cNvSpPr>
            <a:spLocks noGrp="1"/>
          </p:cNvSpPr>
          <p:nvPr>
            <p:ph type="sldNum" sz="quarter" idx="10"/>
          </p:nvPr>
        </p:nvSpPr>
        <p:spPr/>
        <p:txBody>
          <a:bodyPr/>
          <a:lstStyle/>
          <a:p>
            <a:fld id="{EAAB6A5F-F15B-4877-9F36-0763C430AC1A}"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i="0" u="none" dirty="0" smtClean="0"/>
              <a:t>Возникает н</a:t>
            </a:r>
            <a:r>
              <a:rPr lang="ru-RU" sz="1200" b="0" i="0" u="none" kern="1200" dirty="0" smtClean="0">
                <a:solidFill>
                  <a:schemeClr val="tx1"/>
                </a:solidFill>
                <a:latin typeface="+mn-lt"/>
                <a:ea typeface="+mn-ea"/>
                <a:cs typeface="+mn-cs"/>
              </a:rPr>
              <a:t>еобходимость формирования имиджа ОО по</a:t>
            </a:r>
            <a:r>
              <a:rPr lang="ru-RU" sz="1200" b="0" i="0" u="none" kern="1200" baseline="0" dirty="0" smtClean="0">
                <a:solidFill>
                  <a:schemeClr val="tx1"/>
                </a:solidFill>
                <a:latin typeface="+mn-lt"/>
                <a:ea typeface="+mn-ea"/>
                <a:cs typeface="+mn-cs"/>
              </a:rPr>
              <a:t> </a:t>
            </a:r>
            <a:r>
              <a:rPr lang="ru-RU" sz="1200" b="0" i="0" u="none" kern="1200" dirty="0" smtClean="0">
                <a:solidFill>
                  <a:schemeClr val="tx1"/>
                </a:solidFill>
                <a:latin typeface="+mn-lt"/>
                <a:ea typeface="+mn-ea"/>
                <a:cs typeface="+mn-cs"/>
              </a:rPr>
              <a:t>следующим причинами:</a:t>
            </a:r>
            <a:r>
              <a:rPr lang="ru-RU" i="0" u="none" dirty="0" smtClean="0"/>
              <a:t/>
            </a:r>
            <a:br>
              <a:rPr lang="ru-RU" i="0" u="none" dirty="0" smtClean="0"/>
            </a:br>
            <a:r>
              <a:rPr lang="ru-RU" sz="1200" b="0" i="0" u="none" kern="1200" dirty="0" smtClean="0">
                <a:solidFill>
                  <a:schemeClr val="tx1"/>
                </a:solidFill>
                <a:latin typeface="+mn-lt"/>
                <a:ea typeface="+mn-ea"/>
                <a:cs typeface="+mn-cs"/>
              </a:rPr>
              <a:t>- во-первых, сложная демографическая ситуация усиливает конкуренцию среди ОО города в борьбе за набор учащихся и сохранение контингента;</a:t>
            </a:r>
            <a:r>
              <a:rPr lang="ru-RU" i="0" u="none" dirty="0" smtClean="0"/>
              <a:t/>
            </a:r>
            <a:br>
              <a:rPr lang="ru-RU" i="0" u="none" dirty="0" smtClean="0"/>
            </a:br>
            <a:r>
              <a:rPr lang="ru-RU" sz="1200" b="0" i="0" u="none" kern="1200" dirty="0" smtClean="0">
                <a:solidFill>
                  <a:schemeClr val="tx1"/>
                </a:solidFill>
                <a:latin typeface="+mn-lt"/>
                <a:ea typeface="+mn-ea"/>
                <a:cs typeface="+mn-cs"/>
              </a:rPr>
              <a:t>- во-вторых, сильный позитивный имидж облегчает доступ ОО к лучшим ресурсам из возможных: финансовым, информационным, человеческим и т.д.;</a:t>
            </a:r>
            <a:r>
              <a:rPr lang="ru-RU" i="0" u="none" dirty="0" smtClean="0"/>
              <a:t/>
            </a:r>
            <a:br>
              <a:rPr lang="ru-RU" i="0" u="none" dirty="0" smtClean="0"/>
            </a:br>
            <a:r>
              <a:rPr lang="ru-RU" sz="1200" b="0" i="0" u="none" kern="1200" dirty="0" smtClean="0">
                <a:solidFill>
                  <a:schemeClr val="tx1"/>
                </a:solidFill>
                <a:latin typeface="+mn-lt"/>
                <a:ea typeface="+mn-ea"/>
                <a:cs typeface="+mn-cs"/>
              </a:rPr>
              <a:t>- в-третьих, имея сформированный позитивный имидж, ОО при прочих равных условиях становится более привлекательным для педагогов, так как представляет педагогам возможность получать удовлетворенность своим трудом и профессиональное </a:t>
            </a:r>
            <a:r>
              <a:rPr lang="ru-RU" sz="1200" b="0" i="0" u="none" kern="1200" dirty="0" smtClean="0">
                <a:solidFill>
                  <a:schemeClr val="tx1"/>
                </a:solidFill>
                <a:latin typeface="+mn-lt"/>
                <a:ea typeface="+mn-ea"/>
                <a:cs typeface="+mn-cs"/>
              </a:rPr>
              <a:t>развитие.</a:t>
            </a:r>
            <a:r>
              <a:rPr lang="ru-RU" i="0" u="none" dirty="0" smtClean="0"/>
              <a:t/>
            </a:r>
            <a:br>
              <a:rPr lang="ru-RU" i="0" u="none" dirty="0" smtClean="0"/>
            </a:br>
            <a:r>
              <a:rPr lang="ru-RU" sz="1200" b="0" i="0" u="none" kern="1200" dirty="0" smtClean="0">
                <a:solidFill>
                  <a:schemeClr val="tx1"/>
                </a:solidFill>
                <a:latin typeface="+mn-lt"/>
                <a:ea typeface="+mn-ea"/>
                <a:cs typeface="+mn-cs"/>
              </a:rPr>
              <a:t>     </a:t>
            </a:r>
            <a:endParaRPr lang="ru-RU" sz="1200" b="0" i="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kern="1200" dirty="0" smtClean="0">
                <a:solidFill>
                  <a:schemeClr val="tx1"/>
                </a:solidFill>
                <a:latin typeface="+mn-lt"/>
                <a:ea typeface="+mn-ea"/>
                <a:cs typeface="+mn-cs"/>
              </a:rPr>
              <a:t> </a:t>
            </a:r>
            <a:r>
              <a:rPr lang="ru-RU" sz="1200" b="0" i="0" u="none" kern="1200" dirty="0" smtClean="0">
                <a:solidFill>
                  <a:schemeClr val="tx1"/>
                </a:solidFill>
                <a:latin typeface="+mn-lt"/>
                <a:ea typeface="+mn-ea"/>
                <a:cs typeface="+mn-cs"/>
              </a:rPr>
              <a:t>Целью формирования имиджа является повышение конкурентоспособности ОО. А конкурентоспособность достигается сформированным отношением к любой ОО,</a:t>
            </a:r>
            <a:r>
              <a:rPr lang="ru-RU" sz="1200" b="0" i="0" u="none" kern="1200" baseline="0" dirty="0" smtClean="0">
                <a:solidFill>
                  <a:schemeClr val="tx1"/>
                </a:solidFill>
                <a:latin typeface="+mn-lt"/>
                <a:ea typeface="+mn-ea"/>
                <a:cs typeface="+mn-cs"/>
              </a:rPr>
              <a:t> а </a:t>
            </a:r>
            <a:r>
              <a:rPr lang="ru-RU" sz="1200" b="0" i="0" u="none" kern="1200" dirty="0" smtClean="0">
                <a:solidFill>
                  <a:schemeClr val="tx1"/>
                </a:solidFill>
                <a:latin typeface="+mn-lt"/>
                <a:ea typeface="+mn-ea"/>
                <a:cs typeface="+mn-cs"/>
              </a:rPr>
              <a:t>ученики через всю свою жизнь с честью несут образовательный бренд школы №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u="none" kern="1200" dirty="0" smtClean="0">
                <a:solidFill>
                  <a:schemeClr val="tx1"/>
                </a:solidFill>
                <a:latin typeface="+mn-lt"/>
                <a:ea typeface="+mn-ea"/>
                <a:cs typeface="+mn-cs"/>
              </a:rPr>
              <a:t>Поэтому одна из задач ОО – создание своего лица!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i="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b="0" dirty="0" smtClean="0"/>
              <a:t>Важно</a:t>
            </a:r>
            <a:r>
              <a:rPr lang="ru-RU" b="0" dirty="0" smtClean="0"/>
              <a:t>, чтобы образовательные организации, реализующие инновационные образовательные программы (</a:t>
            </a:r>
            <a:r>
              <a:rPr lang="ru-RU" b="0" dirty="0" err="1" smtClean="0"/>
              <a:t>имиджевые</a:t>
            </a:r>
            <a:r>
              <a:rPr lang="ru-RU" b="0" dirty="0" smtClean="0"/>
              <a:t> школы), подтвердили  статус на научно-методическом общественном совете по инновационной деятельности в системе образования ДМР. Для примера можно выделить следующие школы, инновационные образовательные программы которых отражают авторские варианты решения различных стратегических задач развития системы образования </a:t>
            </a:r>
            <a:r>
              <a:rPr lang="ru-RU" b="0" dirty="0" err="1" smtClean="0"/>
              <a:t>Добрянского</a:t>
            </a:r>
            <a:r>
              <a:rPr lang="ru-RU" b="0" dirty="0" smtClean="0"/>
              <a:t> района, в будущем ставшими  уникальными инновационными школами ДМР. </a:t>
            </a:r>
          </a:p>
          <a:p>
            <a:pPr marL="0" marR="0" indent="0" algn="l" defTabSz="914400" rtl="0" eaLnBrk="1" fontAlgn="auto" latinLnBrk="0" hangingPunct="1">
              <a:lnSpc>
                <a:spcPct val="100000"/>
              </a:lnSpc>
              <a:spcBef>
                <a:spcPts val="0"/>
              </a:spcBef>
              <a:spcAft>
                <a:spcPts val="0"/>
              </a:spcAft>
              <a:buClrTx/>
              <a:buSzTx/>
              <a:buFontTx/>
              <a:buNone/>
              <a:tabLst/>
              <a:defRPr/>
            </a:pPr>
            <a:r>
              <a:rPr lang="ru-RU" b="0" dirty="0" smtClean="0"/>
              <a:t>…И хотелось бы, что бы</a:t>
            </a:r>
            <a:r>
              <a:rPr lang="ru-RU" b="0" baseline="0" dirty="0" smtClean="0"/>
              <a:t> р</a:t>
            </a:r>
            <a:r>
              <a:rPr lang="ru-RU" b="0" dirty="0" smtClean="0"/>
              <a:t>езультаты деятельности данных образовательных организаций стали  значимы для системы образования ДМР и были бы направлены на создание устойчивых, перспективных для дальнейшего внедрения моделей достижения качества образования для определенных категорий обучающихся. </a:t>
            </a:r>
            <a:endParaRPr lang="ru-RU" sz="1200" b="0" i="0"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i="0" u="none"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EAAB6A5F-F15B-4877-9F36-0763C430AC1A}" type="slidenum">
              <a:rPr lang="ru-RU" smtClean="0"/>
              <a:pPr/>
              <a:t>11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55000" lnSpcReduction="20000"/>
          </a:bodyPr>
          <a:lstStyle/>
          <a:p>
            <a:r>
              <a:rPr lang="ru-RU" sz="1200" kern="1200" dirty="0" smtClean="0">
                <a:solidFill>
                  <a:schemeClr val="tx1"/>
                </a:solidFill>
                <a:latin typeface="+mn-lt"/>
                <a:ea typeface="+mn-ea"/>
                <a:cs typeface="+mn-cs"/>
              </a:rPr>
              <a:t>Для дальнейшего развития системы образования </a:t>
            </a:r>
            <a:r>
              <a:rPr lang="ru-RU" sz="1200" kern="1200" dirty="0" err="1" smtClean="0">
                <a:solidFill>
                  <a:schemeClr val="tx1"/>
                </a:solidFill>
                <a:latin typeface="+mn-lt"/>
                <a:ea typeface="+mn-ea"/>
                <a:cs typeface="+mn-cs"/>
              </a:rPr>
              <a:t>Добрянского</a:t>
            </a:r>
            <a:r>
              <a:rPr lang="ru-RU" sz="1200" kern="1200" dirty="0" smtClean="0">
                <a:solidFill>
                  <a:schemeClr val="tx1"/>
                </a:solidFill>
                <a:latin typeface="+mn-lt"/>
                <a:ea typeface="+mn-ea"/>
                <a:cs typeface="+mn-cs"/>
              </a:rPr>
              <a:t> муниципального района создана Стратегическая карта. Она показывает, как достигается стратегическая цель, утвержденная профессиональным сообществом, и реализуется видение системы образования. </a:t>
            </a:r>
          </a:p>
          <a:p>
            <a:r>
              <a:rPr lang="ru-RU" sz="1200" kern="1200" dirty="0" smtClean="0">
                <a:solidFill>
                  <a:schemeClr val="tx1"/>
                </a:solidFill>
                <a:latin typeface="+mn-lt"/>
                <a:ea typeface="+mn-ea"/>
                <a:cs typeface="+mn-cs"/>
              </a:rPr>
              <a:t>Она </a:t>
            </a:r>
            <a:r>
              <a:rPr lang="ru-RU" sz="1200" kern="1200" dirty="0" smtClean="0">
                <a:solidFill>
                  <a:schemeClr val="tx1"/>
                </a:solidFill>
                <a:latin typeface="+mn-lt"/>
                <a:ea typeface="+mn-ea"/>
                <a:cs typeface="+mn-cs"/>
              </a:rPr>
              <a:t>читается снизу вверх</a:t>
            </a:r>
            <a:r>
              <a:rPr lang="ru-RU" sz="1200" kern="1200" dirty="0" smtClean="0">
                <a:solidFill>
                  <a:schemeClr val="tx1"/>
                </a:solidFill>
                <a:latin typeface="+mn-lt"/>
                <a:ea typeface="+mn-ea"/>
                <a:cs typeface="+mn-cs"/>
              </a:rPr>
              <a:t>.</a:t>
            </a:r>
          </a:p>
          <a:p>
            <a:r>
              <a:rPr lang="ru-RU" sz="1200" kern="1200" dirty="0" smtClean="0">
                <a:solidFill>
                  <a:schemeClr val="tx1"/>
                </a:solidFill>
                <a:latin typeface="+mn-lt"/>
                <a:ea typeface="+mn-ea"/>
                <a:cs typeface="+mn-cs"/>
              </a:rPr>
              <a:t>Структура Стратегической карты содержит 4 перспективы:</a:t>
            </a:r>
          </a:p>
          <a:p>
            <a:r>
              <a:rPr lang="ru-RU" sz="1200" b="1" kern="1200" dirty="0" smtClean="0">
                <a:solidFill>
                  <a:schemeClr val="tx1"/>
                </a:solidFill>
                <a:latin typeface="+mn-lt"/>
                <a:ea typeface="+mn-ea"/>
                <a:cs typeface="+mn-cs"/>
              </a:rPr>
              <a:t>1 уровень . Кадровая перспектива</a:t>
            </a:r>
            <a:r>
              <a:rPr lang="ru-RU" sz="1200" kern="1200" dirty="0" smtClean="0">
                <a:solidFill>
                  <a:schemeClr val="tx1"/>
                </a:solidFill>
                <a:latin typeface="+mn-lt"/>
                <a:ea typeface="+mn-ea"/>
                <a:cs typeface="+mn-cs"/>
              </a:rPr>
              <a:t> –</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основной источник устойчивого развития системы образования. Включает организационную, обучающую и информационную составляющие. Улучшение показателей данной перспективы – опережающий фактор для процессной, клиентской и финансовой перспектив. </a:t>
            </a: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2 уровень . Процессная перспектива</a:t>
            </a:r>
            <a:r>
              <a:rPr lang="ru-RU" sz="1200" kern="1200" dirty="0" smtClean="0">
                <a:solidFill>
                  <a:schemeClr val="tx1"/>
                </a:solidFill>
                <a:latin typeface="+mn-lt"/>
                <a:ea typeface="+mn-ea"/>
                <a:cs typeface="+mn-cs"/>
              </a:rPr>
              <a:t> – реализация внутренних процессов образовательных организаций, посредством которых образовательная услуга создается и предоставляется Заказчику. Результат внутренних процессов – индикатор успешности клиентской и финансовой перспектив.</a:t>
            </a: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3 уровень . Клиентская перспектива</a:t>
            </a:r>
            <a:r>
              <a:rPr lang="ru-RU" sz="1200" kern="1200" dirty="0" smtClean="0">
                <a:solidFill>
                  <a:schemeClr val="tx1"/>
                </a:solidFill>
                <a:latin typeface="+mn-lt"/>
                <a:ea typeface="+mn-ea"/>
                <a:cs typeface="+mn-cs"/>
              </a:rPr>
              <a:t> – основной элемент улучшения финансовых результатов, обусловливающий успешное сотрудничество с Заказчиком образовательных услуг. Она является необходимым условием для достижения основной цели Стратегии развития </a:t>
            </a:r>
            <a:r>
              <a:rPr lang="ru-RU" sz="1200" kern="1200" dirty="0" err="1" smtClean="0">
                <a:solidFill>
                  <a:schemeClr val="tx1"/>
                </a:solidFill>
                <a:latin typeface="+mn-lt"/>
                <a:ea typeface="+mn-ea"/>
                <a:cs typeface="+mn-cs"/>
              </a:rPr>
              <a:t>Добрянского</a:t>
            </a:r>
            <a:r>
              <a:rPr lang="ru-RU" sz="1200" kern="1200" dirty="0" smtClean="0">
                <a:solidFill>
                  <a:schemeClr val="tx1"/>
                </a:solidFill>
                <a:latin typeface="+mn-lt"/>
                <a:ea typeface="+mn-ea"/>
                <a:cs typeface="+mn-cs"/>
              </a:rPr>
              <a:t> муниципального района – формирования благоприятной среды жизнедеятельности для нынешних и будущих жителей </a:t>
            </a:r>
            <a:r>
              <a:rPr lang="ru-RU" sz="1200" kern="1200" dirty="0" err="1" smtClean="0">
                <a:solidFill>
                  <a:schemeClr val="tx1"/>
                </a:solidFill>
                <a:latin typeface="+mn-lt"/>
                <a:ea typeface="+mn-ea"/>
                <a:cs typeface="+mn-cs"/>
              </a:rPr>
              <a:t>Добрянского</a:t>
            </a:r>
            <a:r>
              <a:rPr lang="ru-RU" sz="1200" kern="1200" dirty="0" smtClean="0">
                <a:solidFill>
                  <a:schemeClr val="tx1"/>
                </a:solidFill>
                <a:latin typeface="+mn-lt"/>
                <a:ea typeface="+mn-ea"/>
                <a:cs typeface="+mn-cs"/>
              </a:rPr>
              <a:t> муниципального района через создание условий для развития бизнеса в районе и сохранение при этом самобытности территории, нравов, баланса экологических и природных ресурсов.</a:t>
            </a: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4 уровень. Финансовая перспектива</a:t>
            </a:r>
            <a:r>
              <a:rPr lang="ru-RU" sz="1200" kern="1200" dirty="0" smtClean="0">
                <a:solidFill>
                  <a:schemeClr val="tx1"/>
                </a:solidFill>
                <a:latin typeface="+mn-lt"/>
                <a:ea typeface="+mn-ea"/>
                <a:cs typeface="+mn-cs"/>
              </a:rPr>
              <a:t> – запаздывающий индикатор, главный показатель эффективности системы образования </a:t>
            </a:r>
            <a:r>
              <a:rPr lang="ru-RU" sz="1200" kern="1200" dirty="0" err="1" smtClean="0">
                <a:solidFill>
                  <a:schemeClr val="tx1"/>
                </a:solidFill>
                <a:latin typeface="+mn-lt"/>
                <a:ea typeface="+mn-ea"/>
                <a:cs typeface="+mn-cs"/>
              </a:rPr>
              <a:t>Добрянского</a:t>
            </a:r>
            <a:r>
              <a:rPr lang="ru-RU" sz="1200" kern="1200" dirty="0" smtClean="0">
                <a:solidFill>
                  <a:schemeClr val="tx1"/>
                </a:solidFill>
                <a:latin typeface="+mn-lt"/>
                <a:ea typeface="+mn-ea"/>
                <a:cs typeface="+mn-cs"/>
              </a:rPr>
              <a:t> муниципального района. Отражает то, как система обеспечивает свое устойчивое развитие для реализации миссии (стратегической цели) и видения.</a:t>
            </a:r>
          </a:p>
          <a:p>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Calibri" pitchFamily="34" charset="0"/>
                <a:ea typeface="+mn-ea"/>
                <a:cs typeface="+mn-cs"/>
              </a:rPr>
              <a:t>Основная цель Стратегии </a:t>
            </a:r>
            <a:r>
              <a:rPr lang="ru-RU" sz="1200" kern="1200" dirty="0" smtClean="0">
                <a:solidFill>
                  <a:schemeClr val="tx1"/>
                </a:solidFill>
                <a:latin typeface="Calibri" pitchFamily="34" charset="0"/>
                <a:ea typeface="+mn-ea"/>
                <a:cs typeface="+mn-cs"/>
              </a:rPr>
              <a:t>- повышение конкурентоспособности выпускников в пределах Пермского края и Российской Федерации. </a:t>
            </a:r>
          </a:p>
          <a:p>
            <a:endParaRPr lang="ru-RU" sz="1200" i="0" kern="1200" dirty="0" smtClean="0">
              <a:solidFill>
                <a:schemeClr val="tx1"/>
              </a:solidFill>
              <a:latin typeface="+mn-lt"/>
              <a:ea typeface="+mn-ea"/>
              <a:cs typeface="+mn-cs"/>
            </a:endParaRPr>
          </a:p>
          <a:p>
            <a:r>
              <a:rPr lang="ru-RU" sz="1200" i="0" kern="1200" dirty="0" smtClean="0">
                <a:solidFill>
                  <a:schemeClr val="tx1"/>
                </a:solidFill>
                <a:latin typeface="+mn-lt"/>
                <a:ea typeface="+mn-ea"/>
                <a:cs typeface="+mn-cs"/>
              </a:rPr>
              <a:t>Определены </a:t>
            </a:r>
            <a:r>
              <a:rPr lang="ru-RU" sz="1200" b="0" i="0" u="sng" kern="1200" dirty="0" smtClean="0">
                <a:solidFill>
                  <a:schemeClr val="tx1"/>
                </a:solidFill>
                <a:latin typeface="+mn-lt"/>
                <a:ea typeface="+mn-ea"/>
                <a:cs typeface="+mn-cs"/>
              </a:rPr>
              <a:t>универсальные компетенции </a:t>
            </a:r>
            <a:r>
              <a:rPr lang="ru-RU" sz="1200" b="0" i="0" u="sng" kern="1200" dirty="0" smtClean="0">
                <a:solidFill>
                  <a:schemeClr val="tx1"/>
                </a:solidFill>
                <a:latin typeface="+mn-lt"/>
                <a:ea typeface="+mn-ea"/>
                <a:cs typeface="+mn-cs"/>
              </a:rPr>
              <a:t>учащихся</a:t>
            </a:r>
            <a:r>
              <a:rPr lang="ru-RU" sz="1200" b="0" i="0" kern="1200" dirty="0" smtClean="0">
                <a:solidFill>
                  <a:schemeClr val="tx1"/>
                </a:solidFill>
                <a:latin typeface="+mn-lt"/>
                <a:ea typeface="+mn-ea"/>
                <a:cs typeface="+mn-cs"/>
              </a:rPr>
              <a:t>, под которыми понимаются </a:t>
            </a:r>
            <a:r>
              <a:rPr lang="ru-RU" sz="1200" b="0" i="0" kern="1200" dirty="0" smtClean="0">
                <a:solidFill>
                  <a:schemeClr val="tx1"/>
                </a:solidFill>
                <a:latin typeface="+mn-lt"/>
                <a:ea typeface="+mn-ea"/>
                <a:cs typeface="+mn-cs"/>
              </a:rPr>
              <a:t>личностные качества обучающихся, </a:t>
            </a:r>
            <a:r>
              <a:rPr lang="ru-RU" sz="1200" b="0" i="0" kern="1200" dirty="0" smtClean="0">
                <a:solidFill>
                  <a:schemeClr val="tx1"/>
                </a:solidFill>
                <a:latin typeface="+mn-lt"/>
                <a:ea typeface="+mn-ea"/>
                <a:cs typeface="+mn-cs"/>
              </a:rPr>
              <a:t>позволяющих успешно действовать в окружающей среде. </a:t>
            </a:r>
            <a:r>
              <a:rPr lang="ru-RU" sz="1200" b="0" i="0" kern="1200" dirty="0" smtClean="0">
                <a:solidFill>
                  <a:schemeClr val="tx1"/>
                </a:solidFill>
                <a:latin typeface="+mn-lt"/>
                <a:ea typeface="+mn-ea"/>
                <a:cs typeface="+mn-cs"/>
              </a:rPr>
              <a:t> К ним относятся:</a:t>
            </a:r>
            <a:endParaRPr lang="ru-RU" sz="1200" b="0" i="0" kern="1200" dirty="0" smtClean="0">
              <a:solidFill>
                <a:schemeClr val="tx1"/>
              </a:solidFill>
              <a:latin typeface="+mn-lt"/>
              <a:ea typeface="+mn-ea"/>
              <a:cs typeface="+mn-cs"/>
            </a:endParaRPr>
          </a:p>
          <a:p>
            <a:r>
              <a:rPr lang="ru-RU" sz="1200" b="0" kern="1200" dirty="0" smtClean="0">
                <a:solidFill>
                  <a:schemeClr val="tx1"/>
                </a:solidFill>
                <a:latin typeface="+mn-lt"/>
                <a:ea typeface="+mn-ea"/>
                <a:cs typeface="+mn-cs"/>
              </a:rPr>
              <a:t>- </a:t>
            </a:r>
            <a:r>
              <a:rPr lang="ru-RU" sz="1200" b="0" i="1" kern="1200" dirty="0" smtClean="0">
                <a:solidFill>
                  <a:schemeClr val="tx1"/>
                </a:solidFill>
                <a:latin typeface="+mn-lt"/>
                <a:ea typeface="+mn-ea"/>
                <a:cs typeface="+mn-cs"/>
              </a:rPr>
              <a:t>государственная </a:t>
            </a:r>
            <a:r>
              <a:rPr lang="ru-RU" sz="1200" b="0" i="1" kern="1200" dirty="0" smtClean="0">
                <a:solidFill>
                  <a:schemeClr val="tx1"/>
                </a:solidFill>
                <a:latin typeface="+mn-lt"/>
                <a:ea typeface="+mn-ea"/>
                <a:cs typeface="+mn-cs"/>
              </a:rPr>
              <a:t>идентичность;</a:t>
            </a:r>
            <a:endParaRPr lang="ru-RU" sz="1200" b="0" kern="1200" dirty="0" smtClean="0">
              <a:solidFill>
                <a:schemeClr val="tx1"/>
              </a:solidFill>
              <a:latin typeface="+mn-lt"/>
              <a:ea typeface="+mn-ea"/>
              <a:cs typeface="+mn-cs"/>
            </a:endParaRPr>
          </a:p>
          <a:p>
            <a:r>
              <a:rPr lang="ru-RU" sz="1200" b="0" kern="1200" dirty="0" smtClean="0">
                <a:solidFill>
                  <a:schemeClr val="tx1"/>
                </a:solidFill>
                <a:latin typeface="+mn-lt"/>
                <a:ea typeface="+mn-ea"/>
                <a:cs typeface="+mn-cs"/>
              </a:rPr>
              <a:t>- </a:t>
            </a:r>
            <a:r>
              <a:rPr lang="ru-RU" sz="1200" b="0" i="1" kern="1200" dirty="0" err="1" smtClean="0">
                <a:solidFill>
                  <a:schemeClr val="tx1"/>
                </a:solidFill>
                <a:latin typeface="+mn-lt"/>
                <a:ea typeface="+mn-ea"/>
                <a:cs typeface="+mn-cs"/>
              </a:rPr>
              <a:t>коммуникативность</a:t>
            </a:r>
            <a:r>
              <a:rPr lang="ru-RU" sz="1200" b="0" i="1" kern="1200" dirty="0" smtClean="0">
                <a:solidFill>
                  <a:schemeClr val="tx1"/>
                </a:solidFill>
                <a:latin typeface="+mn-lt"/>
                <a:ea typeface="+mn-ea"/>
                <a:cs typeface="+mn-cs"/>
              </a:rPr>
              <a:t>;</a:t>
            </a:r>
            <a:endParaRPr lang="ru-RU" sz="1200" b="0" kern="1200" dirty="0" smtClean="0">
              <a:solidFill>
                <a:schemeClr val="tx1"/>
              </a:solidFill>
              <a:latin typeface="+mn-lt"/>
              <a:ea typeface="+mn-ea"/>
              <a:cs typeface="+mn-cs"/>
            </a:endParaRPr>
          </a:p>
          <a:p>
            <a:r>
              <a:rPr lang="ru-RU" sz="1200" b="0" i="1" kern="1200" dirty="0" smtClean="0">
                <a:solidFill>
                  <a:schemeClr val="tx1"/>
                </a:solidFill>
                <a:latin typeface="+mn-lt"/>
                <a:ea typeface="+mn-ea"/>
                <a:cs typeface="+mn-cs"/>
              </a:rPr>
              <a:t> - математические </a:t>
            </a:r>
            <a:r>
              <a:rPr lang="ru-RU" sz="1200" b="0" i="1" kern="1200" dirty="0" smtClean="0">
                <a:solidFill>
                  <a:schemeClr val="tx1"/>
                </a:solidFill>
                <a:latin typeface="+mn-lt"/>
                <a:ea typeface="+mn-ea"/>
                <a:cs typeface="+mn-cs"/>
              </a:rPr>
              <a:t>компетенции;</a:t>
            </a:r>
            <a:endParaRPr lang="ru-RU" sz="1200" b="0" kern="1200" dirty="0" smtClean="0">
              <a:solidFill>
                <a:schemeClr val="tx1"/>
              </a:solidFill>
              <a:latin typeface="+mn-lt"/>
              <a:ea typeface="+mn-ea"/>
              <a:cs typeface="+mn-cs"/>
            </a:endParaRPr>
          </a:p>
          <a:p>
            <a:r>
              <a:rPr lang="ru-RU" sz="1200" b="0" kern="1200" dirty="0" smtClean="0">
                <a:solidFill>
                  <a:schemeClr val="tx1"/>
                </a:solidFill>
                <a:latin typeface="+mn-lt"/>
                <a:ea typeface="+mn-ea"/>
                <a:cs typeface="+mn-cs"/>
              </a:rPr>
              <a:t>- </a:t>
            </a:r>
            <a:r>
              <a:rPr lang="ru-RU" sz="1200" b="0" i="1" kern="1200" dirty="0" smtClean="0">
                <a:solidFill>
                  <a:schemeClr val="tx1"/>
                </a:solidFill>
                <a:latin typeface="+mn-lt"/>
                <a:ea typeface="+mn-ea"/>
                <a:cs typeface="+mn-cs"/>
              </a:rPr>
              <a:t>свободное владение русским и английским </a:t>
            </a:r>
            <a:r>
              <a:rPr lang="ru-RU" sz="1200" b="0" i="1" kern="1200" dirty="0" smtClean="0">
                <a:solidFill>
                  <a:schemeClr val="tx1"/>
                </a:solidFill>
                <a:latin typeface="+mn-lt"/>
                <a:ea typeface="+mn-ea"/>
                <a:cs typeface="+mn-cs"/>
              </a:rPr>
              <a:t>языками;</a:t>
            </a:r>
            <a:endParaRPr lang="ru-RU" sz="1200" b="0" kern="1200" dirty="0" smtClean="0">
              <a:solidFill>
                <a:schemeClr val="tx1"/>
              </a:solidFill>
              <a:latin typeface="+mn-lt"/>
              <a:ea typeface="+mn-ea"/>
              <a:cs typeface="+mn-cs"/>
            </a:endParaRPr>
          </a:p>
          <a:p>
            <a:r>
              <a:rPr lang="ru-RU" sz="1200" b="0" kern="1200" dirty="0" smtClean="0">
                <a:solidFill>
                  <a:schemeClr val="tx1"/>
                </a:solidFill>
                <a:latin typeface="+mn-lt"/>
                <a:ea typeface="+mn-ea"/>
                <a:cs typeface="+mn-cs"/>
              </a:rPr>
              <a:t>- </a:t>
            </a:r>
            <a:r>
              <a:rPr lang="ru-RU" sz="1200" b="0" i="1" kern="1200" dirty="0" smtClean="0">
                <a:solidFill>
                  <a:schemeClr val="tx1"/>
                </a:solidFill>
                <a:latin typeface="+mn-lt"/>
                <a:ea typeface="+mn-ea"/>
                <a:cs typeface="+mn-cs"/>
              </a:rPr>
              <a:t>информационные компетенции (IT-технологии</a:t>
            </a:r>
            <a:r>
              <a:rPr lang="ru-RU" sz="1200" b="0" i="1" kern="1200" dirty="0" smtClean="0">
                <a:solidFill>
                  <a:schemeClr val="tx1"/>
                </a:solidFill>
                <a:latin typeface="+mn-lt"/>
                <a:ea typeface="+mn-ea"/>
                <a:cs typeface="+mn-cs"/>
              </a:rPr>
              <a:t>);</a:t>
            </a:r>
            <a:endParaRPr lang="ru-RU" sz="1200" b="0" kern="1200" dirty="0" smtClean="0">
              <a:solidFill>
                <a:schemeClr val="tx1"/>
              </a:solidFill>
              <a:latin typeface="+mn-lt"/>
              <a:ea typeface="+mn-ea"/>
              <a:cs typeface="+mn-cs"/>
            </a:endParaRPr>
          </a:p>
          <a:p>
            <a:pPr>
              <a:buFontTx/>
              <a:buChar char="-"/>
            </a:pPr>
            <a:r>
              <a:rPr lang="ru-RU" sz="1200" b="0" i="1" kern="1200" dirty="0" smtClean="0">
                <a:solidFill>
                  <a:schemeClr val="tx1"/>
                </a:solidFill>
                <a:latin typeface="+mn-lt"/>
                <a:ea typeface="+mn-ea"/>
                <a:cs typeface="+mn-cs"/>
              </a:rPr>
              <a:t>физическая </a:t>
            </a:r>
            <a:r>
              <a:rPr lang="ru-RU" sz="1200" b="0" i="1" kern="1200" dirty="0" smtClean="0">
                <a:solidFill>
                  <a:schemeClr val="tx1"/>
                </a:solidFill>
                <a:latin typeface="+mn-lt"/>
                <a:ea typeface="+mn-ea"/>
                <a:cs typeface="+mn-cs"/>
              </a:rPr>
              <a:t>культура и </a:t>
            </a:r>
            <a:r>
              <a:rPr lang="ru-RU" sz="1200" b="0" i="1" kern="1200" dirty="0" smtClean="0">
                <a:solidFill>
                  <a:schemeClr val="tx1"/>
                </a:solidFill>
                <a:latin typeface="+mn-lt"/>
                <a:ea typeface="+mn-ea"/>
                <a:cs typeface="+mn-cs"/>
              </a:rPr>
              <a:t>безопасность;</a:t>
            </a:r>
            <a:endParaRPr lang="ru-RU" sz="1200" b="0" kern="1200" dirty="0" smtClean="0">
              <a:solidFill>
                <a:schemeClr val="tx1"/>
              </a:solidFill>
              <a:latin typeface="+mn-lt"/>
              <a:ea typeface="+mn-ea"/>
              <a:cs typeface="+mn-cs"/>
            </a:endParaRPr>
          </a:p>
          <a:p>
            <a:pPr>
              <a:buFontTx/>
              <a:buChar char="-"/>
            </a:pPr>
            <a:r>
              <a:rPr lang="ru-RU" sz="1200" b="0" i="1" kern="1200" dirty="0" smtClean="0">
                <a:solidFill>
                  <a:schemeClr val="tx1"/>
                </a:solidFill>
                <a:latin typeface="+mn-lt"/>
                <a:ea typeface="+mn-ea"/>
                <a:cs typeface="+mn-cs"/>
              </a:rPr>
              <a:t>потребительские </a:t>
            </a:r>
            <a:r>
              <a:rPr lang="ru-RU" sz="1200" b="0" i="1" kern="1200" dirty="0" smtClean="0">
                <a:solidFill>
                  <a:schemeClr val="tx1"/>
                </a:solidFill>
                <a:latin typeface="+mn-lt"/>
                <a:ea typeface="+mn-ea"/>
                <a:cs typeface="+mn-cs"/>
              </a:rPr>
              <a:t>компетенции.</a:t>
            </a:r>
          </a:p>
          <a:p>
            <a:pPr>
              <a:buFontTx/>
              <a:buChar char="-"/>
            </a:pP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EAAB6A5F-F15B-4877-9F36-0763C430AC1A}"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Структура Стратегического развития содержит 4 </a:t>
            </a:r>
            <a:r>
              <a:rPr lang="ru-RU" sz="1200" kern="1200" dirty="0" smtClean="0">
                <a:solidFill>
                  <a:schemeClr val="tx1"/>
                </a:solidFill>
                <a:latin typeface="+mn-lt"/>
                <a:ea typeface="+mn-ea"/>
                <a:cs typeface="+mn-cs"/>
              </a:rPr>
              <a:t>перспективы, которая в себя включает систему ключевых показателей:</a:t>
            </a:r>
          </a:p>
          <a:p>
            <a:endParaRPr lang="ru-RU"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mn-lt"/>
                <a:ea typeface="+mn-ea"/>
                <a:cs typeface="+mn-cs"/>
              </a:rPr>
              <a:t>1. Кадровая перспектива</a:t>
            </a:r>
            <a:r>
              <a:rPr lang="ru-RU"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 - это </a:t>
            </a:r>
            <a:r>
              <a:rPr lang="ru-RU" sz="1200" dirty="0" smtClean="0"/>
              <a:t>организационная, профессиональная и информационная составляющая</a:t>
            </a:r>
            <a:endParaRPr lang="ru-RU"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mn-lt"/>
                <a:ea typeface="+mn-ea"/>
                <a:cs typeface="+mn-cs"/>
              </a:rPr>
              <a:t>2</a:t>
            </a:r>
            <a:r>
              <a:rPr lang="ru-RU" sz="1200" b="1" kern="1200" dirty="0" smtClean="0">
                <a:solidFill>
                  <a:schemeClr val="tx1"/>
                </a:solidFill>
                <a:latin typeface="+mn-lt"/>
                <a:ea typeface="+mn-ea"/>
                <a:cs typeface="+mn-cs"/>
              </a:rPr>
              <a:t>. Процессная перспектива</a:t>
            </a:r>
            <a:r>
              <a:rPr lang="ru-RU" sz="1200" kern="1200" dirty="0" smtClean="0">
                <a:solidFill>
                  <a:schemeClr val="tx1"/>
                </a:solidFill>
                <a:latin typeface="+mn-lt"/>
                <a:ea typeface="+mn-ea"/>
                <a:cs typeface="+mn-cs"/>
              </a:rPr>
              <a:t> – </a:t>
            </a:r>
            <a:r>
              <a:rPr lang="ru-RU" sz="1200" kern="1200" dirty="0" smtClean="0">
                <a:solidFill>
                  <a:schemeClr val="tx1"/>
                </a:solidFill>
                <a:latin typeface="+mn-lt"/>
                <a:ea typeface="+mn-ea"/>
                <a:cs typeface="+mn-cs"/>
              </a:rPr>
              <a:t>  это </a:t>
            </a:r>
            <a:r>
              <a:rPr lang="ru-RU" sz="1200" dirty="0" smtClean="0"/>
              <a:t>эффективная образовательная деятельность,</a:t>
            </a:r>
            <a:r>
              <a:rPr lang="ru-RU" sz="1200" baseline="0" dirty="0" smtClean="0"/>
              <a:t> </a:t>
            </a:r>
            <a:r>
              <a:rPr lang="ru-RU" sz="1200" dirty="0" smtClean="0"/>
              <a:t>безопасные условия образования, развитие сети СО ДМР</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mn-lt"/>
                <a:ea typeface="+mn-ea"/>
                <a:cs typeface="+mn-cs"/>
              </a:rPr>
              <a:t>3</a:t>
            </a:r>
            <a:r>
              <a:rPr lang="ru-RU" sz="1200" b="1" kern="1200" dirty="0" smtClean="0">
                <a:solidFill>
                  <a:schemeClr val="tx1"/>
                </a:solidFill>
                <a:latin typeface="+mn-lt"/>
                <a:ea typeface="+mn-ea"/>
                <a:cs typeface="+mn-cs"/>
              </a:rPr>
              <a:t>. Клиентская перспектива</a:t>
            </a:r>
            <a:r>
              <a:rPr lang="ru-RU"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a:t>
            </a:r>
            <a:r>
              <a:rPr lang="ru-RU" sz="1200" kern="1200" baseline="0" dirty="0" smtClean="0">
                <a:solidFill>
                  <a:schemeClr val="tx1"/>
                </a:solidFill>
                <a:latin typeface="+mn-lt"/>
                <a:ea typeface="+mn-ea"/>
                <a:cs typeface="+mn-cs"/>
              </a:rPr>
              <a:t> </a:t>
            </a:r>
            <a:r>
              <a:rPr lang="ru-RU" sz="1200" b="0" dirty="0" smtClean="0">
                <a:solidFill>
                  <a:srgbClr val="000066"/>
                </a:solidFill>
              </a:rPr>
              <a:t> это создание открытой образовательной среды для участия и позитивного восприятия местным сообществом деятельности СО,</a:t>
            </a:r>
            <a:r>
              <a:rPr lang="ru-RU" sz="1200" b="0" baseline="0" dirty="0" smtClean="0">
                <a:solidFill>
                  <a:srgbClr val="000066"/>
                </a:solidFill>
              </a:rPr>
              <a:t> </a:t>
            </a:r>
            <a:r>
              <a:rPr lang="ru-RU" sz="1200" dirty="0" smtClean="0"/>
              <a:t>участие Заказчика в деятельности образовательных организаций и удовлетворенность ею</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mn-lt"/>
                <a:ea typeface="+mn-ea"/>
                <a:cs typeface="+mn-cs"/>
              </a:rPr>
              <a:t>4</a:t>
            </a:r>
            <a:r>
              <a:rPr lang="ru-RU" sz="1200" b="1" kern="1200" dirty="0" smtClean="0">
                <a:solidFill>
                  <a:schemeClr val="tx1"/>
                </a:solidFill>
                <a:latin typeface="+mn-lt"/>
                <a:ea typeface="+mn-ea"/>
                <a:cs typeface="+mn-cs"/>
              </a:rPr>
              <a:t>. Финансовая перспектива</a:t>
            </a:r>
            <a:r>
              <a:rPr lang="ru-RU" sz="1200" kern="1200" dirty="0" smtClean="0">
                <a:solidFill>
                  <a:schemeClr val="tx1"/>
                </a:solidFill>
                <a:latin typeface="+mn-lt"/>
                <a:ea typeface="+mn-ea"/>
                <a:cs typeface="+mn-cs"/>
              </a:rPr>
              <a:t> – </a:t>
            </a:r>
            <a:r>
              <a:rPr lang="ru-RU" sz="1200" dirty="0" smtClean="0"/>
              <a:t>это эффективное использование бюджетных средств и расширение доходной базы (</a:t>
            </a:r>
            <a:r>
              <a:rPr lang="ru-RU" sz="1200" dirty="0" err="1" smtClean="0"/>
              <a:t>фандрайзинг</a:t>
            </a:r>
            <a:r>
              <a:rPr lang="ru-RU" sz="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b="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kern="1200" dirty="0" smtClean="0">
                <a:solidFill>
                  <a:schemeClr val="tx1"/>
                </a:solidFill>
                <a:latin typeface="+mn-lt"/>
                <a:ea typeface="+mn-ea"/>
                <a:cs typeface="+mn-cs"/>
              </a:rPr>
              <a:t>К </a:t>
            </a:r>
            <a:r>
              <a:rPr lang="ru-RU" sz="1200" b="0" kern="1200" dirty="0" smtClean="0">
                <a:solidFill>
                  <a:schemeClr val="tx1"/>
                </a:solidFill>
                <a:latin typeface="+mn-lt"/>
                <a:ea typeface="+mn-ea"/>
                <a:cs typeface="+mn-cs"/>
              </a:rPr>
              <a:t>преимуществам системы образования </a:t>
            </a:r>
            <a:r>
              <a:rPr lang="ru-RU" sz="1200" b="0" kern="1200" dirty="0" smtClean="0">
                <a:solidFill>
                  <a:schemeClr val="tx1"/>
                </a:solidFill>
                <a:latin typeface="+mn-lt"/>
                <a:ea typeface="+mn-ea"/>
                <a:cs typeface="+mn-cs"/>
              </a:rPr>
              <a:t>относятся: </a:t>
            </a:r>
            <a:r>
              <a:rPr lang="ru-RU" sz="1200" b="0" kern="1200" dirty="0" smtClean="0">
                <a:solidFill>
                  <a:schemeClr val="tx1"/>
                </a:solidFill>
                <a:latin typeface="+mn-lt"/>
                <a:ea typeface="+mn-ea"/>
                <a:cs typeface="+mn-cs"/>
              </a:rPr>
              <a:t>достаточно высокий потенциал кадров административного процесса</a:t>
            </a:r>
            <a:r>
              <a:rPr lang="ru-RU" sz="1200" b="0" kern="1200" dirty="0" smtClean="0">
                <a:solidFill>
                  <a:schemeClr val="tx1"/>
                </a:solidFill>
                <a:latin typeface="+mn-lt"/>
                <a:ea typeface="+mn-ea"/>
                <a:cs typeface="+mn-cs"/>
              </a:rPr>
              <a:t>, </a:t>
            </a:r>
            <a:r>
              <a:rPr lang="ru-RU" sz="1200" b="0" kern="1200" dirty="0" smtClean="0">
                <a:solidFill>
                  <a:schemeClr val="tx1"/>
                </a:solidFill>
                <a:latin typeface="+mn-lt"/>
                <a:ea typeface="+mn-ea"/>
                <a:cs typeface="+mn-cs"/>
              </a:rPr>
              <a:t>наличие методической службы, </a:t>
            </a:r>
            <a:r>
              <a:rPr lang="ru-RU" sz="1200" b="0" kern="1200" dirty="0" smtClean="0">
                <a:solidFill>
                  <a:schemeClr val="tx1"/>
                </a:solidFill>
                <a:latin typeface="+mn-lt"/>
                <a:ea typeface="+mn-ea"/>
                <a:cs typeface="+mn-cs"/>
              </a:rPr>
              <a:t> сбалансированную </a:t>
            </a:r>
            <a:r>
              <a:rPr lang="ru-RU" sz="1200" b="0" kern="1200" dirty="0" smtClean="0">
                <a:solidFill>
                  <a:schemeClr val="tx1"/>
                </a:solidFill>
                <a:latin typeface="+mn-lt"/>
                <a:ea typeface="+mn-ea"/>
                <a:cs typeface="+mn-cs"/>
              </a:rPr>
              <a:t>структуру образовательных </a:t>
            </a:r>
            <a:r>
              <a:rPr lang="ru-RU" sz="1200" b="0" kern="1200" dirty="0" smtClean="0">
                <a:solidFill>
                  <a:schemeClr val="tx1"/>
                </a:solidFill>
                <a:latin typeface="+mn-lt"/>
                <a:ea typeface="+mn-ea"/>
                <a:cs typeface="+mn-cs"/>
              </a:rPr>
              <a:t>организаций.</a:t>
            </a:r>
            <a:endParaRPr lang="ru-RU" b="0" dirty="0" smtClean="0"/>
          </a:p>
        </p:txBody>
      </p:sp>
      <p:sp>
        <p:nvSpPr>
          <p:cNvPr id="4" name="Номер слайда 3"/>
          <p:cNvSpPr>
            <a:spLocks noGrp="1"/>
          </p:cNvSpPr>
          <p:nvPr>
            <p:ph type="sldNum" sz="quarter" idx="10"/>
          </p:nvPr>
        </p:nvSpPr>
        <p:spPr/>
        <p:txBody>
          <a:bodyPr/>
          <a:lstStyle/>
          <a:p>
            <a:fld id="{49F119F4-177C-42B8-A3F9-494EA0A78543}" type="slidenum">
              <a:rPr lang="ru-RU" smtClean="0">
                <a:solidFill>
                  <a:prstClr val="black"/>
                </a:solidFill>
              </a:rPr>
              <a:pPr/>
              <a:t>3</a:t>
            </a:fld>
            <a:endParaRPr lang="ru-RU">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Рассмотрим каждую</a:t>
            </a:r>
            <a:r>
              <a:rPr lang="ru-RU" sz="1200" kern="1200" baseline="0" dirty="0" smtClean="0">
                <a:solidFill>
                  <a:schemeClr val="tx1"/>
                </a:solidFill>
                <a:latin typeface="+mn-lt"/>
                <a:ea typeface="+mn-ea"/>
                <a:cs typeface="+mn-cs"/>
              </a:rPr>
              <a:t> перспективу Стратегии  в системе «проблема – путь решения».</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tx1"/>
                </a:solidFill>
                <a:latin typeface="+mn-lt"/>
                <a:ea typeface="+mn-ea"/>
                <a:cs typeface="+mn-cs"/>
              </a:rPr>
              <a:t>КАДРОВАЯ ПЕРСПЕКТИВА</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По </a:t>
            </a:r>
            <a:r>
              <a:rPr lang="ru-RU" sz="1200" kern="1200" dirty="0" smtClean="0">
                <a:solidFill>
                  <a:schemeClr val="tx1"/>
                </a:solidFill>
                <a:latin typeface="+mn-lt"/>
                <a:ea typeface="+mn-ea"/>
                <a:cs typeface="+mn-cs"/>
              </a:rPr>
              <a:t>состоянию</a:t>
            </a:r>
            <a:r>
              <a:rPr lang="ru-RU" sz="1200" b="0" u="none" kern="1200" dirty="0" smtClean="0">
                <a:solidFill>
                  <a:schemeClr val="tx1"/>
                </a:solidFill>
                <a:latin typeface="+mn-lt"/>
                <a:ea typeface="+mn-ea"/>
                <a:cs typeface="+mn-cs"/>
              </a:rPr>
              <a:t> на 1 сентября 2016  в системе образования работает 1950 человек по 70 специальностям,  в том числе педагогов -1110 . До 35 лет – 20,6%. Пенсионного возраста ( 55 лет и выше) -  201 чел. /18,1%/ </a:t>
            </a:r>
          </a:p>
          <a:p>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Повышение качества предоставляемых образовательных услуг напрямую зависит от состава кадрового потенциала, исполняющего основные процессы.</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Возрастной состав не настроен на инновационные процессы, освоение современного опыта. Кадровая проблема носит системный характер и требует кардинального решения. </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Наибольшее опасение по количеству педагогов старше 55 лет вызывает </a:t>
            </a:r>
            <a:r>
              <a:rPr lang="ru-RU" sz="1200" kern="1200" dirty="0" err="1" smtClean="0">
                <a:solidFill>
                  <a:schemeClr val="tx1"/>
                </a:solidFill>
                <a:latin typeface="+mn-lt"/>
                <a:ea typeface="+mn-ea"/>
                <a:cs typeface="+mn-cs"/>
              </a:rPr>
              <a:t>Полазненская</a:t>
            </a:r>
            <a:r>
              <a:rPr lang="ru-RU" sz="1200" kern="1200" dirty="0" smtClean="0">
                <a:solidFill>
                  <a:schemeClr val="tx1"/>
                </a:solidFill>
                <a:latin typeface="+mn-lt"/>
                <a:ea typeface="+mn-ea"/>
                <a:cs typeface="+mn-cs"/>
              </a:rPr>
              <a:t> школа №1, где 39 % педагогов достигли 55-тилетнего </a:t>
            </a:r>
            <a:r>
              <a:rPr lang="ru-RU" sz="1200" kern="1200" dirty="0" smtClean="0">
                <a:solidFill>
                  <a:schemeClr val="tx1"/>
                </a:solidFill>
                <a:latin typeface="+mn-lt"/>
                <a:ea typeface="+mn-ea"/>
                <a:cs typeface="+mn-cs"/>
              </a:rPr>
              <a:t>возраста,</a:t>
            </a:r>
            <a:r>
              <a:rPr lang="ru-RU" sz="1200" kern="1200" baseline="0" dirty="0" smtClean="0">
                <a:solidFill>
                  <a:schemeClr val="tx1"/>
                </a:solidFill>
                <a:latin typeface="+mn-lt"/>
                <a:ea typeface="+mn-ea"/>
                <a:cs typeface="+mn-cs"/>
              </a:rPr>
              <a:t> в </a:t>
            </a:r>
            <a:r>
              <a:rPr lang="ru-RU" sz="1200" kern="1200" dirty="0" smtClean="0">
                <a:solidFill>
                  <a:schemeClr val="tx1"/>
                </a:solidFill>
                <a:latin typeface="+mn-lt"/>
                <a:ea typeface="+mn-ea"/>
                <a:cs typeface="+mn-cs"/>
              </a:rPr>
              <a:t>ДСОШ </a:t>
            </a:r>
            <a:r>
              <a:rPr lang="ru-RU" sz="1200" kern="1200" dirty="0" smtClean="0">
                <a:solidFill>
                  <a:schemeClr val="tx1"/>
                </a:solidFill>
                <a:latin typeface="+mn-lt"/>
                <a:ea typeface="+mn-ea"/>
                <a:cs typeface="+mn-cs"/>
              </a:rPr>
              <a:t>№3 – 30%, </a:t>
            </a:r>
            <a:r>
              <a:rPr lang="ru-RU" sz="1200" kern="1200" dirty="0" smtClean="0">
                <a:solidFill>
                  <a:schemeClr val="tx1"/>
                </a:solidFill>
                <a:latin typeface="+mn-lt"/>
                <a:ea typeface="+mn-ea"/>
                <a:cs typeface="+mn-cs"/>
              </a:rPr>
              <a:t> в ДСОШ </a:t>
            </a:r>
            <a:r>
              <a:rPr lang="ru-RU" sz="1200" kern="1200" dirty="0" smtClean="0">
                <a:solidFill>
                  <a:schemeClr val="tx1"/>
                </a:solidFill>
                <a:latin typeface="+mn-lt"/>
                <a:ea typeface="+mn-ea"/>
                <a:cs typeface="+mn-cs"/>
              </a:rPr>
              <a:t>№2 – 20%.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Если предположить, что обновление кадров к 2021 году будет происходить с такими же медленными темпами, как и сейчас, то возрастная структура основного персонала станет очень критичной.  Чтобы изменить в ситуацию </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в образовательные организации необходимо ежегодно принимать на работу около 38 человек в возрасте до 40 лет. </a:t>
            </a:r>
            <a:r>
              <a:rPr lang="ru-RU" sz="1200" kern="1200" dirty="0" smtClean="0">
                <a:solidFill>
                  <a:schemeClr val="tx1"/>
                </a:solidFill>
                <a:latin typeface="+mn-lt"/>
                <a:ea typeface="+mn-ea"/>
                <a:cs typeface="+mn-cs"/>
              </a:rPr>
              <a:t>Считаем, </a:t>
            </a:r>
            <a:r>
              <a:rPr lang="ru-RU" sz="1200" kern="1200" dirty="0" smtClean="0">
                <a:solidFill>
                  <a:schemeClr val="tx1"/>
                </a:solidFill>
                <a:latin typeface="+mn-lt"/>
                <a:ea typeface="+mn-ea"/>
                <a:cs typeface="+mn-cs"/>
              </a:rPr>
              <a:t>что в этом</a:t>
            </a:r>
            <a:r>
              <a:rPr lang="ru-RU" sz="1200" kern="1200" baseline="0" dirty="0" smtClean="0">
                <a:solidFill>
                  <a:schemeClr val="tx1"/>
                </a:solidFill>
                <a:latin typeface="+mn-lt"/>
                <a:ea typeface="+mn-ea"/>
                <a:cs typeface="+mn-cs"/>
              </a:rPr>
              <a:t> нам поможет р</a:t>
            </a:r>
            <a:r>
              <a:rPr lang="ru-RU" dirty="0" smtClean="0"/>
              <a:t>еализация муниципальной программы </a:t>
            </a:r>
            <a:r>
              <a:rPr lang="ru-RU" dirty="0" err="1" smtClean="0"/>
              <a:t>Добрянского</a:t>
            </a:r>
            <a:r>
              <a:rPr lang="ru-RU" dirty="0" smtClean="0"/>
              <a:t> муниципального района «Кадровая политика </a:t>
            </a:r>
            <a:r>
              <a:rPr lang="ru-RU" dirty="0" err="1" smtClean="0"/>
              <a:t>Добрянского</a:t>
            </a:r>
            <a:r>
              <a:rPr lang="ru-RU" dirty="0" smtClean="0"/>
              <a:t> муниципального района».</a:t>
            </a:r>
            <a:endParaRPr lang="ru-RU" dirty="0" smtClean="0"/>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Целевой ориентир Министерства образования и науки Пермского края на 2016 год – </a:t>
            </a:r>
            <a:r>
              <a:rPr lang="ru-RU" sz="1200" kern="1200" dirty="0" smtClean="0">
                <a:solidFill>
                  <a:schemeClr val="tx1"/>
                </a:solidFill>
                <a:latin typeface="+mn-lt"/>
                <a:ea typeface="+mn-ea"/>
                <a:cs typeface="+mn-cs"/>
              </a:rPr>
              <a:t>81% </a:t>
            </a:r>
            <a:r>
              <a:rPr lang="ru-RU" sz="1200" kern="1200" dirty="0" smtClean="0">
                <a:solidFill>
                  <a:schemeClr val="tx1"/>
                </a:solidFill>
                <a:latin typeface="+mn-lt"/>
                <a:ea typeface="+mn-ea"/>
                <a:cs typeface="+mn-cs"/>
              </a:rPr>
              <a:t>аттестованных педагогов. По данным на сентябрь 2016 </a:t>
            </a:r>
            <a:r>
              <a:rPr lang="ru-RU" sz="1200" kern="1200" dirty="0" smtClean="0">
                <a:solidFill>
                  <a:schemeClr val="tx1"/>
                </a:solidFill>
                <a:latin typeface="+mn-lt"/>
                <a:ea typeface="+mn-ea"/>
                <a:cs typeface="+mn-cs"/>
              </a:rPr>
              <a:t>года в районе было </a:t>
            </a:r>
            <a:r>
              <a:rPr lang="ru-RU" sz="1200" kern="1200" dirty="0" smtClean="0">
                <a:solidFill>
                  <a:schemeClr val="tx1"/>
                </a:solidFill>
                <a:latin typeface="+mn-lt"/>
                <a:ea typeface="+mn-ea"/>
                <a:cs typeface="+mn-cs"/>
              </a:rPr>
              <a:t>аттестовано </a:t>
            </a:r>
            <a:r>
              <a:rPr lang="ru-RU" sz="1200" kern="1200" dirty="0" smtClean="0">
                <a:solidFill>
                  <a:schemeClr val="tx1"/>
                </a:solidFill>
                <a:latin typeface="+mn-lt"/>
                <a:ea typeface="+mn-ea"/>
                <a:cs typeface="+mn-cs"/>
              </a:rPr>
              <a:t>85% педагогов,</a:t>
            </a:r>
            <a:r>
              <a:rPr lang="ru-RU" sz="1200" kern="1200" baseline="0" dirty="0" smtClean="0">
                <a:solidFill>
                  <a:schemeClr val="tx1"/>
                </a:solidFill>
                <a:latin typeface="+mn-lt"/>
                <a:ea typeface="+mn-ea"/>
                <a:cs typeface="+mn-cs"/>
              </a:rPr>
              <a:t> из них аттестовано на первую и высшую категорию 41%, что на 4% ниже краевого уровня. Причем не имеют категорию 43% педагогов  в возрасте от 36 до 50 лет, что можно считать одной из причин недостаточно высокого уровня качества образования, т.к. это самый продуктивный возраст человека.</a:t>
            </a:r>
          </a:p>
          <a:p>
            <a:r>
              <a:rPr lang="ru-RU" sz="1200" kern="1200" baseline="0" dirty="0" smtClean="0">
                <a:solidFill>
                  <a:schemeClr val="tx1"/>
                </a:solidFill>
                <a:latin typeface="+mn-lt"/>
                <a:ea typeface="+mn-ea"/>
                <a:cs typeface="+mn-cs"/>
              </a:rPr>
              <a:t>На сегодняшний день существует 41 вакансия в сельских организациях, при том, что только в двух поселениях есть возможность выделить землю для строительства жилья привлеченным педагогам  для реализации проекта «Сельский учитель». Единственным ресурсом остается краевой проект «Электронная школа», но и здесь необходима финансовая поддержка </a:t>
            </a:r>
            <a:r>
              <a:rPr lang="ru-RU" sz="1200" kern="1200" baseline="0" dirty="0" err="1" smtClean="0">
                <a:solidFill>
                  <a:schemeClr val="tx1"/>
                </a:solidFill>
                <a:latin typeface="+mn-lt"/>
                <a:ea typeface="+mn-ea"/>
                <a:cs typeface="+mn-cs"/>
              </a:rPr>
              <a:t>педагогов-тьюторов</a:t>
            </a:r>
            <a:r>
              <a:rPr lang="ru-RU" sz="1200" kern="1200" baseline="0" dirty="0" smtClean="0">
                <a:solidFill>
                  <a:schemeClr val="tx1"/>
                </a:solidFill>
                <a:latin typeface="+mn-lt"/>
                <a:ea typeface="+mn-ea"/>
                <a:cs typeface="+mn-cs"/>
              </a:rPr>
              <a:t>, сопровождающих проект и решение вопросов по скорости Интернет.</a:t>
            </a:r>
          </a:p>
          <a:p>
            <a:endParaRPr lang="ru-RU" sz="1200" kern="1200" dirty="0" smtClean="0">
              <a:solidFill>
                <a:schemeClr val="tx1"/>
              </a:solidFill>
              <a:latin typeface="+mn-lt"/>
              <a:ea typeface="+mn-ea"/>
              <a:cs typeface="+mn-cs"/>
            </a:endParaRPr>
          </a:p>
          <a:p>
            <a:endParaRPr lang="ru-RU" sz="20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EAAB6A5F-F15B-4877-9F36-0763C430AC1A}"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b="1" i="0" kern="1200" dirty="0" smtClean="0">
                <a:solidFill>
                  <a:schemeClr val="tx1"/>
                </a:solidFill>
                <a:latin typeface="+mn-lt"/>
                <a:ea typeface="+mn-ea"/>
                <a:cs typeface="+mn-cs"/>
              </a:rPr>
              <a:t>ПРОЦЕССНАЯ</a:t>
            </a:r>
            <a:r>
              <a:rPr lang="ru-RU" sz="1200" b="1" i="0" kern="1200" baseline="0" dirty="0" smtClean="0">
                <a:solidFill>
                  <a:schemeClr val="tx1"/>
                </a:solidFill>
                <a:latin typeface="+mn-lt"/>
                <a:ea typeface="+mn-ea"/>
                <a:cs typeface="+mn-cs"/>
              </a:rPr>
              <a:t> ПЕРСПЕКТИВА</a:t>
            </a:r>
            <a:endParaRPr lang="ru-RU" sz="1200" b="1"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Стремление </a:t>
            </a:r>
            <a:r>
              <a:rPr lang="ru-RU" sz="1200" b="0" i="0" kern="1200" dirty="0" smtClean="0">
                <a:solidFill>
                  <a:schemeClr val="tx1"/>
                </a:solidFill>
                <a:latin typeface="+mn-lt"/>
                <a:ea typeface="+mn-ea"/>
                <a:cs typeface="+mn-cs"/>
              </a:rPr>
              <a:t>конкурировать с общеобразовательными школами только на основе высокого процента поступления выпускников в ВУЗы и количеству победителей олимпиад не совсем оправдано. Не все родители ориентируются только на результат обучения, многие, прежде всего, уделяют внимание комфорту, наличию системы дополнительного образования, разнообразного досуга детей, учитывают желание ребенка учиться именно в этой школе, именно у этого учителя</a:t>
            </a:r>
            <a:r>
              <a:rPr lang="ru-RU" sz="1200" b="0" i="0" kern="1200" dirty="0" smtClean="0">
                <a:solidFill>
                  <a:schemeClr val="tx1"/>
                </a:solidFill>
                <a:latin typeface="+mn-lt"/>
                <a:ea typeface="+mn-ea"/>
                <a:cs typeface="+mn-cs"/>
              </a:rPr>
              <a:t>.</a:t>
            </a:r>
          </a:p>
          <a:p>
            <a:pPr lvl="0"/>
            <a:r>
              <a:rPr lang="ru-RU" sz="1200" dirty="0" smtClean="0"/>
              <a:t>Этому будет способствовать : </a:t>
            </a:r>
          </a:p>
          <a:p>
            <a:pPr lvl="0"/>
            <a:r>
              <a:rPr lang="ru-RU" sz="1200" dirty="0" smtClean="0"/>
              <a:t>-организация муниципального </a:t>
            </a:r>
            <a:r>
              <a:rPr lang="ru-RU" sz="1200" dirty="0" err="1" smtClean="0"/>
              <a:t>грантового</a:t>
            </a:r>
            <a:r>
              <a:rPr lang="ru-RU" sz="1200" dirty="0" smtClean="0"/>
              <a:t> конкурса </a:t>
            </a:r>
            <a:r>
              <a:rPr lang="ru-RU" sz="1200" dirty="0" err="1" smtClean="0"/>
              <a:t>брендовых</a:t>
            </a:r>
            <a:r>
              <a:rPr lang="ru-RU" sz="1200" dirty="0" smtClean="0"/>
              <a:t> проектов ОО</a:t>
            </a:r>
            <a:r>
              <a:rPr lang="ru-RU" sz="1200" baseline="0" dirty="0" smtClean="0"/>
              <a:t> (</a:t>
            </a:r>
            <a:r>
              <a:rPr lang="ru-RU" sz="1100" i="1" baseline="0" dirty="0" smtClean="0"/>
              <a:t>работа по определению бренда школ, работающего на имидж ОО, представлена  на последнем слайде</a:t>
            </a:r>
            <a:r>
              <a:rPr lang="ru-RU" sz="1200" baseline="0" dirty="0" smtClean="0"/>
              <a:t>);</a:t>
            </a:r>
            <a:endParaRPr lang="ru-RU" sz="1200" dirty="0" smtClean="0"/>
          </a:p>
          <a:p>
            <a:pPr lvl="0"/>
            <a:r>
              <a:rPr lang="ru-RU" sz="1200" dirty="0" smtClean="0"/>
              <a:t>-сотрудничество с </a:t>
            </a:r>
            <a:r>
              <a:rPr lang="ru-RU" sz="1200" dirty="0" err="1" smtClean="0"/>
              <a:t>бизнес-структурами</a:t>
            </a:r>
            <a:r>
              <a:rPr lang="ru-RU" sz="1200" dirty="0" smtClean="0"/>
              <a:t>, НКО, общественными организациями;</a:t>
            </a:r>
          </a:p>
          <a:p>
            <a:pPr lvl="0"/>
            <a:r>
              <a:rPr lang="ru-RU" sz="1200" dirty="0" smtClean="0"/>
              <a:t>-привлечение внебюджетных средств,</a:t>
            </a:r>
            <a:r>
              <a:rPr lang="ru-RU" sz="1200" baseline="0" dirty="0" smtClean="0"/>
              <a:t> </a:t>
            </a:r>
            <a:r>
              <a:rPr lang="ru-RU" sz="1200" dirty="0" smtClean="0"/>
              <a:t>участие в </a:t>
            </a:r>
            <a:r>
              <a:rPr lang="ru-RU" sz="1200" dirty="0" err="1" smtClean="0"/>
              <a:t>грантовых</a:t>
            </a:r>
            <a:r>
              <a:rPr lang="ru-RU" sz="1200" dirty="0" smtClean="0"/>
              <a:t> конкурсах;</a:t>
            </a:r>
          </a:p>
          <a:p>
            <a:pPr lvl="0"/>
            <a:r>
              <a:rPr lang="ru-RU" sz="1200" dirty="0" smtClean="0"/>
              <a:t>-</a:t>
            </a:r>
            <a:r>
              <a:rPr lang="en-US" sz="1200" dirty="0" smtClean="0"/>
              <a:t>PR –</a:t>
            </a:r>
            <a:r>
              <a:rPr lang="ru-RU" sz="1200" dirty="0" smtClean="0"/>
              <a:t> кампании достижений обучающихся/педагогов/организаций.</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rgbClr val="FF0000"/>
                </a:solidFill>
                <a:latin typeface="+mn-lt"/>
                <a:ea typeface="+mn-ea"/>
                <a:cs typeface="+mn-cs"/>
              </a:rPr>
              <a:t>Сегодня мы видим недостаточно </a:t>
            </a:r>
            <a:r>
              <a:rPr lang="ru-RU" sz="1200" kern="1200" baseline="0" dirty="0" smtClean="0">
                <a:solidFill>
                  <a:srgbClr val="FF0000"/>
                </a:solidFill>
                <a:latin typeface="+mn-lt"/>
                <a:ea typeface="+mn-ea"/>
                <a:cs typeface="+mn-cs"/>
              </a:rPr>
              <a:t>высокие результаты сдачи ГИА (ОГЭ, ЕГЭ).</a:t>
            </a:r>
            <a:r>
              <a:rPr lang="ru-RU" sz="1200" kern="1200" dirty="0" smtClean="0">
                <a:solidFill>
                  <a:schemeClr val="tx1"/>
                </a:solidFill>
                <a:latin typeface="+mn-lt"/>
                <a:ea typeface="+mn-ea"/>
                <a:cs typeface="+mn-cs"/>
              </a:rPr>
              <a:t> Результаты ЕГЭ по математике уступают результатам ОГЭ, а в целом показатели системы образования </a:t>
            </a:r>
            <a:r>
              <a:rPr lang="ru-RU" sz="1200" kern="1200" dirty="0" err="1" smtClean="0">
                <a:solidFill>
                  <a:schemeClr val="tx1"/>
                </a:solidFill>
                <a:latin typeface="+mn-lt"/>
                <a:ea typeface="+mn-ea"/>
                <a:cs typeface="+mn-cs"/>
              </a:rPr>
              <a:t>Добрянского</a:t>
            </a:r>
            <a:r>
              <a:rPr lang="ru-RU" sz="1200" kern="1200" dirty="0" smtClean="0">
                <a:solidFill>
                  <a:schemeClr val="tx1"/>
                </a:solidFill>
                <a:latin typeface="+mn-lt"/>
                <a:ea typeface="+mn-ea"/>
                <a:cs typeface="+mn-cs"/>
              </a:rPr>
              <a:t> муниципального района </a:t>
            </a:r>
            <a:r>
              <a:rPr lang="ru-RU" sz="1200" kern="1200" dirty="0" smtClean="0">
                <a:solidFill>
                  <a:schemeClr val="tx1"/>
                </a:solidFill>
                <a:latin typeface="+mn-lt"/>
                <a:ea typeface="+mn-ea"/>
                <a:cs typeface="+mn-cs"/>
              </a:rPr>
              <a:t>ниже </a:t>
            </a:r>
            <a:r>
              <a:rPr lang="ru-RU" sz="1200" kern="1200" dirty="0" err="1" smtClean="0">
                <a:solidFill>
                  <a:schemeClr val="tx1"/>
                </a:solidFill>
                <a:latin typeface="+mn-lt"/>
                <a:ea typeface="+mn-ea"/>
                <a:cs typeface="+mn-cs"/>
              </a:rPr>
              <a:t>среднекраевых</a:t>
            </a:r>
            <a:r>
              <a:rPr lang="ru-RU" sz="1200" kern="1200" dirty="0" smtClean="0">
                <a:solidFill>
                  <a:schemeClr val="tx1"/>
                </a:solidFill>
                <a:latin typeface="+mn-lt"/>
                <a:ea typeface="+mn-ea"/>
                <a:cs typeface="+mn-cs"/>
              </a:rPr>
              <a:t> и г. Перми.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И хочется обратить внимание, что</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практически в два раза ниже количество учащихся, которые планируют сдавать ЕГЭ и в дальнейшем поступать в вузы. </a:t>
            </a:r>
          </a:p>
          <a:p>
            <a:r>
              <a:rPr lang="ru-RU" dirty="0" smtClean="0"/>
              <a:t>Это составляет </a:t>
            </a:r>
            <a:r>
              <a:rPr lang="ru-RU" sz="1200" kern="1200" dirty="0" smtClean="0">
                <a:solidFill>
                  <a:schemeClr val="tx1"/>
                </a:solidFill>
                <a:latin typeface="+mn-lt"/>
                <a:ea typeface="+mn-ea"/>
                <a:cs typeface="+mn-cs"/>
              </a:rPr>
              <a:t>60</a:t>
            </a:r>
            <a:r>
              <a:rPr lang="ru-RU" sz="1200" kern="1200" dirty="0" smtClean="0">
                <a:solidFill>
                  <a:schemeClr val="tx1"/>
                </a:solidFill>
                <a:latin typeface="+mn-lt"/>
                <a:ea typeface="+mn-ea"/>
                <a:cs typeface="+mn-cs"/>
              </a:rPr>
              <a:t>%  выпускников средних </a:t>
            </a:r>
            <a:r>
              <a:rPr lang="ru-RU" sz="1200" kern="1200" dirty="0" smtClean="0">
                <a:solidFill>
                  <a:schemeClr val="tx1"/>
                </a:solidFill>
                <a:latin typeface="+mn-lt"/>
                <a:ea typeface="+mn-ea"/>
                <a:cs typeface="+mn-cs"/>
              </a:rPr>
              <a:t>школ, из них 8</a:t>
            </a:r>
            <a:r>
              <a:rPr lang="ru-RU" sz="1200" kern="1200" dirty="0" smtClean="0">
                <a:solidFill>
                  <a:schemeClr val="tx1"/>
                </a:solidFill>
                <a:latin typeface="+mn-lt"/>
                <a:ea typeface="+mn-ea"/>
                <a:cs typeface="+mn-cs"/>
              </a:rPr>
              <a:t>% выбирают ВУЗы Москвы, Санкт-Петербурга, Калининграда, Казани, Екатеринбурга, Челябинска и Тюмени. </a:t>
            </a:r>
          </a:p>
          <a:p>
            <a:r>
              <a:rPr lang="ru-RU" sz="1200" kern="1200" dirty="0" smtClean="0">
                <a:solidFill>
                  <a:schemeClr val="tx1"/>
                </a:solidFill>
                <a:latin typeface="+mn-lt"/>
                <a:ea typeface="+mn-ea"/>
                <a:cs typeface="+mn-cs"/>
              </a:rPr>
              <a:t>Если проанализировать направления специальностей, выбранных выпускниками, мы видим, что традиционно популярными остаются технические,   социально-экономические и гуманитарные   направления. Около трети выпускников готовы связать свою жизнь со сферами производства, технологии, строительства. </a:t>
            </a:r>
          </a:p>
          <a:p>
            <a:r>
              <a:rPr lang="ru-RU" sz="1200" kern="1200" dirty="0" smtClean="0">
                <a:solidFill>
                  <a:schemeClr val="tx1"/>
                </a:solidFill>
                <a:latin typeface="+mn-lt"/>
                <a:ea typeface="+mn-ea"/>
                <a:cs typeface="+mn-cs"/>
              </a:rPr>
              <a:t>Вместе </a:t>
            </a:r>
            <a:r>
              <a:rPr lang="ru-RU" sz="1200" kern="1200" dirty="0" smtClean="0">
                <a:solidFill>
                  <a:schemeClr val="tx1"/>
                </a:solidFill>
                <a:latin typeface="+mn-lt"/>
                <a:ea typeface="+mn-ea"/>
                <a:cs typeface="+mn-cs"/>
              </a:rPr>
              <a:t>с тем, сохраняется достаточно большое количество поступивших в учреждения СПО – 30%.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b="0" dirty="0" smtClean="0">
                <a:solidFill>
                  <a:srgbClr val="000066"/>
                </a:solidFill>
              </a:rPr>
              <a:t>Повышению уровня знаний с целью обеспечения </a:t>
            </a:r>
            <a:r>
              <a:rPr lang="ru-RU" b="0" dirty="0" err="1" smtClean="0">
                <a:solidFill>
                  <a:srgbClr val="000066"/>
                </a:solidFill>
              </a:rPr>
              <a:t>конкурентноспособности</a:t>
            </a:r>
            <a:r>
              <a:rPr lang="ru-RU" b="0" dirty="0" smtClean="0">
                <a:solidFill>
                  <a:srgbClr val="000066"/>
                </a:solidFill>
              </a:rPr>
              <a:t> обучающихся на региональном и федеральном уровнях способствуют существующие </a:t>
            </a:r>
            <a:r>
              <a:rPr lang="ru-RU" sz="1200" dirty="0" smtClean="0"/>
              <a:t>муниципальные программы «Талантливые дети», «Выбор жизненного пути», «Развитие технического творчества в ДМР».</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aseline="0" dirty="0" smtClean="0"/>
              <a:t>Решение этой проблемы видим в  о</a:t>
            </a:r>
            <a:r>
              <a:rPr lang="ru-RU" sz="1200" dirty="0" smtClean="0"/>
              <a:t>рганизация </a:t>
            </a:r>
            <a:r>
              <a:rPr lang="en-US" sz="1200" dirty="0" smtClean="0"/>
              <a:t>PR-</a:t>
            </a:r>
            <a:r>
              <a:rPr lang="ru-RU" sz="1200" dirty="0" smtClean="0"/>
              <a:t>кампании педагогов, имеющих высокие достижения в педагогической деятельности; в установлении муниципальной доплаты педагогам, выпускники которых получили от 80 баллов в ГИА и подготовивших победителей предметных (</a:t>
            </a:r>
            <a:r>
              <a:rPr lang="ru-RU" sz="1200" dirty="0" err="1" smtClean="0"/>
              <a:t>метапредметных</a:t>
            </a:r>
            <a:r>
              <a:rPr lang="ru-RU" sz="1200" dirty="0" smtClean="0"/>
              <a:t>) олимпиад; в организации муниципального проекта «Ступени» (критерий – достижения</a:t>
            </a:r>
            <a:r>
              <a:rPr lang="ru-RU" sz="1200" baseline="0" dirty="0" smtClean="0"/>
              <a:t> </a:t>
            </a:r>
            <a:r>
              <a:rPr lang="ru-RU" sz="1200" dirty="0" smtClean="0"/>
              <a:t>по уровням образования).</a:t>
            </a:r>
            <a:endParaRPr lang="ru-RU" sz="1200" dirty="0" smtClean="0">
              <a:solidFill>
                <a:schemeClr val="tx1"/>
              </a:solidFill>
            </a:endParaRPr>
          </a:p>
          <a:p>
            <a:endParaRPr lang="ru-RU" sz="1200" b="1" i="1" u="sng"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sz="1200" kern="1200" baseline="0" dirty="0" smtClean="0">
              <a:solidFill>
                <a:srgbClr val="FF0000"/>
              </a:solidFill>
              <a:latin typeface="+mn-lt"/>
              <a:ea typeface="+mn-ea"/>
              <a:cs typeface="+mn-cs"/>
            </a:endParaRPr>
          </a:p>
        </p:txBody>
      </p:sp>
      <p:sp>
        <p:nvSpPr>
          <p:cNvPr id="4" name="Номер слайда 3"/>
          <p:cNvSpPr>
            <a:spLocks noGrp="1"/>
          </p:cNvSpPr>
          <p:nvPr>
            <p:ph type="sldNum" sz="quarter" idx="10"/>
          </p:nvPr>
        </p:nvSpPr>
        <p:spPr/>
        <p:txBody>
          <a:bodyPr/>
          <a:lstStyle/>
          <a:p>
            <a:fld id="{EAAB6A5F-F15B-4877-9F36-0763C430AC1A}"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endParaRPr lang="ru-RU"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tx1"/>
                </a:solidFill>
                <a:latin typeface="+mn-lt"/>
                <a:ea typeface="+mn-ea"/>
                <a:cs typeface="+mn-cs"/>
              </a:rPr>
              <a:t>Развивающая предметная </a:t>
            </a:r>
            <a:r>
              <a:rPr lang="ru-RU" sz="1200" b="0" i="0" kern="1200" dirty="0" smtClean="0">
                <a:solidFill>
                  <a:schemeClr val="tx1"/>
                </a:solidFill>
                <a:latin typeface="+mn-lt"/>
                <a:ea typeface="+mn-ea"/>
                <a:cs typeface="+mn-cs"/>
              </a:rPr>
              <a:t>среда дошкольных образовательных учреждений (ДОУ)</a:t>
            </a:r>
            <a:r>
              <a:rPr lang="ru-RU" sz="1200" b="0" i="0" kern="1200" baseline="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 это система материальных объектов деятельности ребенка, функционально моделирующая содержание его духовного и физического развития. </a:t>
            </a:r>
            <a:r>
              <a:rPr lang="ru-RU" sz="1200" b="0" i="0" kern="1200" dirty="0" smtClean="0">
                <a:solidFill>
                  <a:schemeClr val="tx1"/>
                </a:solidFill>
                <a:latin typeface="+mn-lt"/>
                <a:ea typeface="+mn-ea"/>
                <a:cs typeface="+mn-cs"/>
              </a:rPr>
              <a:t>Основными </a:t>
            </a:r>
            <a:r>
              <a:rPr lang="ru-RU" sz="1200" b="0" i="0" kern="1200" dirty="0" smtClean="0">
                <a:solidFill>
                  <a:schemeClr val="tx1"/>
                </a:solidFill>
                <a:latin typeface="+mn-lt"/>
                <a:ea typeface="+mn-ea"/>
                <a:cs typeface="+mn-cs"/>
              </a:rPr>
              <a:t>элементами предметной среды </a:t>
            </a:r>
            <a:r>
              <a:rPr lang="ru-RU" sz="1200" b="0" i="0" kern="1200" dirty="0" smtClean="0">
                <a:solidFill>
                  <a:schemeClr val="tx1"/>
                </a:solidFill>
                <a:latin typeface="+mn-lt"/>
                <a:ea typeface="+mn-ea"/>
                <a:cs typeface="+mn-cs"/>
              </a:rPr>
              <a:t>являются художественные </a:t>
            </a:r>
            <a:r>
              <a:rPr lang="ru-RU" sz="1200" b="0" i="0" kern="1200" dirty="0" smtClean="0">
                <a:solidFill>
                  <a:schemeClr val="tx1"/>
                </a:solidFill>
                <a:latin typeface="+mn-lt"/>
                <a:ea typeface="+mn-ea"/>
                <a:cs typeface="+mn-cs"/>
              </a:rPr>
              <a:t>студии; игровые и спортивные площадки и их оборудование; игровые пространства оснащенные тематическими наборами игрушек, игровыми материалами; аудиовизуальные и информационные средства воспитания и обучения и др</a:t>
            </a:r>
            <a:r>
              <a:rPr lang="ru-RU" sz="1200" b="0" i="0" kern="1200" dirty="0" smtClean="0">
                <a:solidFill>
                  <a:schemeClr val="tx1"/>
                </a:solidFill>
                <a:latin typeface="+mn-lt"/>
                <a:ea typeface="+mn-ea"/>
                <a:cs typeface="+mn-cs"/>
              </a:rPr>
              <a:t>.</a:t>
            </a:r>
            <a:r>
              <a:rPr lang="ru-RU" sz="1200" b="0" i="0" kern="1200" baseline="0" dirty="0" smtClean="0">
                <a:solidFill>
                  <a:schemeClr val="tx1"/>
                </a:solidFill>
                <a:latin typeface="+mn-lt"/>
                <a:ea typeface="+mn-ea"/>
                <a:cs typeface="+mn-cs"/>
              </a:rPr>
              <a:t> </a:t>
            </a:r>
            <a:r>
              <a:rPr lang="ru-RU" sz="1200" b="0" i="0" u="none" kern="1200" dirty="0" smtClean="0">
                <a:solidFill>
                  <a:schemeClr val="tx1"/>
                </a:solidFill>
                <a:latin typeface="+mn-lt"/>
                <a:ea typeface="+mn-ea"/>
                <a:cs typeface="+mn-cs"/>
              </a:rPr>
              <a:t>(</a:t>
            </a:r>
            <a:r>
              <a:rPr lang="ru-RU" sz="1200" b="0" i="0" u="none" kern="1200" dirty="0" smtClean="0">
                <a:solidFill>
                  <a:schemeClr val="tx1"/>
                </a:solidFill>
                <a:latin typeface="+mn-lt"/>
                <a:ea typeface="+mn-ea"/>
                <a:cs typeface="+mn-cs"/>
              </a:rPr>
              <a:t>по ФГОС</a:t>
            </a:r>
            <a:r>
              <a:rPr lang="ru-RU" sz="1200" b="0" i="0" u="none" kern="1200" dirty="0" smtClean="0">
                <a:solidFill>
                  <a:schemeClr val="tx1"/>
                </a:solidFill>
                <a:latin typeface="+mn-lt"/>
                <a:ea typeface="+mn-ea"/>
                <a:cs typeface="+mn-cs"/>
              </a:rPr>
              <a:t>). Поэтому  в системе дошкольного</a:t>
            </a:r>
            <a:r>
              <a:rPr lang="ru-RU" sz="1200" b="0" i="0" u="none" kern="1200" baseline="0" dirty="0" smtClean="0">
                <a:solidFill>
                  <a:schemeClr val="tx1"/>
                </a:solidFill>
                <a:latin typeface="+mn-lt"/>
                <a:ea typeface="+mn-ea"/>
                <a:cs typeface="+mn-cs"/>
              </a:rPr>
              <a:t> образования (ДО) главной задачей является – </a:t>
            </a:r>
            <a:r>
              <a:rPr lang="ru-RU" sz="1200" dirty="0" smtClean="0"/>
              <a:t>развитие  материально-технической базы.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dirty="0" smtClean="0"/>
              <a:t>В то же время отсутствует возможность реализации ДО в населенных пунктах , где нет школ со структурным подразделением – детский сад  (</a:t>
            </a:r>
            <a:r>
              <a:rPr lang="ru-RU" sz="1200" dirty="0" err="1" smtClean="0"/>
              <a:t>Челва</a:t>
            </a:r>
            <a:r>
              <a:rPr lang="ru-RU" sz="1200" dirty="0" smtClean="0"/>
              <a:t>, </a:t>
            </a:r>
            <a:r>
              <a:rPr lang="ru-RU" sz="1200" dirty="0" err="1" smtClean="0"/>
              <a:t>Бор-Ленва</a:t>
            </a:r>
            <a:r>
              <a:rPr lang="ru-RU" sz="1200" dirty="0" smtClean="0"/>
              <a:t>, Таборы, </a:t>
            </a:r>
            <a:r>
              <a:rPr lang="ru-RU" sz="1200" dirty="0" err="1" smtClean="0"/>
              <a:t>Ветляны</a:t>
            </a:r>
            <a:r>
              <a:rPr lang="ru-RU" sz="1200" dirty="0" smtClean="0"/>
              <a:t>). Для решения этой</a:t>
            </a:r>
            <a:r>
              <a:rPr lang="ru-RU" sz="1200" baseline="0" dirty="0" smtClean="0"/>
              <a:t> проблемы необходимо с</a:t>
            </a:r>
            <a:r>
              <a:rPr lang="ru-RU" sz="1200" dirty="0" smtClean="0"/>
              <a:t>оздать условия для реализации  краевого</a:t>
            </a:r>
            <a:r>
              <a:rPr lang="ru-RU" sz="1200" baseline="0" dirty="0" smtClean="0"/>
              <a:t> </a:t>
            </a:r>
            <a:r>
              <a:rPr lang="ru-RU" sz="1200" dirty="0" smtClean="0"/>
              <a:t>проекта «Выездной воспитатель</a:t>
            </a:r>
            <a:r>
              <a:rPr lang="ru-RU" sz="1200" dirty="0" smtClean="0">
                <a:solidFill>
                  <a:schemeClr val="tx1"/>
                </a:solidFill>
              </a:rPr>
              <a:t>» .</a:t>
            </a:r>
          </a:p>
          <a:p>
            <a:r>
              <a:rPr lang="ru-RU" sz="1200" kern="1200" dirty="0" smtClean="0">
                <a:solidFill>
                  <a:schemeClr val="tx1"/>
                </a:solidFill>
                <a:latin typeface="+mn-lt"/>
                <a:ea typeface="+mn-ea"/>
                <a:cs typeface="+mn-cs"/>
              </a:rPr>
              <a:t>Следует </a:t>
            </a:r>
            <a:r>
              <a:rPr lang="ru-RU" sz="1200" kern="1200" dirty="0" smtClean="0">
                <a:solidFill>
                  <a:schemeClr val="tx1"/>
                </a:solidFill>
                <a:latin typeface="+mn-lt"/>
                <a:ea typeface="+mn-ea"/>
                <a:cs typeface="+mn-cs"/>
              </a:rPr>
              <a:t>отметить тот факт, что  удаленность школ от районного центра составляет от 19 до 120 км, что  вынуждает нас максимально использовать </a:t>
            </a:r>
            <a:r>
              <a:rPr lang="ru-RU" sz="1200" kern="1200" dirty="0" smtClean="0">
                <a:solidFill>
                  <a:schemeClr val="tx1"/>
                </a:solidFill>
                <a:latin typeface="+mn-lt"/>
                <a:ea typeface="+mn-ea"/>
                <a:cs typeface="+mn-cs"/>
              </a:rPr>
              <a:t>Интернет-ресурсы </a:t>
            </a:r>
            <a:r>
              <a:rPr lang="ru-RU" sz="1200" kern="1200" dirty="0" smtClean="0">
                <a:solidFill>
                  <a:schemeClr val="tx1"/>
                </a:solidFill>
                <a:latin typeface="+mn-lt"/>
                <a:ea typeface="+mn-ea"/>
                <a:cs typeface="+mn-cs"/>
              </a:rPr>
              <a:t>для обучения, </a:t>
            </a:r>
            <a:r>
              <a:rPr lang="ru-RU" sz="1200" kern="1200" dirty="0" smtClean="0">
                <a:solidFill>
                  <a:schemeClr val="tx1"/>
                </a:solidFill>
                <a:latin typeface="+mn-lt"/>
                <a:ea typeface="+mn-ea"/>
                <a:cs typeface="+mn-cs"/>
              </a:rPr>
              <a:t>решения кадровых вопросов, обмена  </a:t>
            </a:r>
            <a:r>
              <a:rPr lang="ru-RU" sz="1200" kern="1200" dirty="0" smtClean="0">
                <a:solidFill>
                  <a:schemeClr val="tx1"/>
                </a:solidFill>
                <a:latin typeface="+mn-lt"/>
                <a:ea typeface="+mn-ea"/>
                <a:cs typeface="+mn-cs"/>
              </a:rPr>
              <a:t>документацией, оказания методической помощи учреждениям. Однако средняя скорость Интернет  в Добрянке и </a:t>
            </a:r>
            <a:r>
              <a:rPr lang="ru-RU" sz="1200" kern="1200" dirty="0" err="1" smtClean="0">
                <a:solidFill>
                  <a:schemeClr val="tx1"/>
                </a:solidFill>
                <a:latin typeface="+mn-lt"/>
                <a:ea typeface="+mn-ea"/>
                <a:cs typeface="+mn-cs"/>
              </a:rPr>
              <a:t>Полазне</a:t>
            </a:r>
            <a:r>
              <a:rPr lang="ru-RU" sz="1200" kern="1200" dirty="0" smtClean="0">
                <a:solidFill>
                  <a:schemeClr val="tx1"/>
                </a:solidFill>
                <a:latin typeface="+mn-lt"/>
                <a:ea typeface="+mn-ea"/>
                <a:cs typeface="+mn-cs"/>
              </a:rPr>
              <a:t> составляет 5 Мб/сек , а на селе - 0,26 Мб в </a:t>
            </a:r>
            <a:r>
              <a:rPr lang="ru-RU" sz="1200" kern="1200" dirty="0" smtClean="0">
                <a:solidFill>
                  <a:schemeClr val="tx1"/>
                </a:solidFill>
                <a:latin typeface="+mn-lt"/>
                <a:ea typeface="+mn-ea"/>
                <a:cs typeface="+mn-cs"/>
              </a:rPr>
              <a:t>секунду (Сенькино,</a:t>
            </a:r>
            <a:r>
              <a:rPr lang="ru-RU" sz="1200" kern="1200" baseline="0" dirty="0" smtClean="0">
                <a:solidFill>
                  <a:schemeClr val="tx1"/>
                </a:solidFill>
                <a:latin typeface="+mn-lt"/>
                <a:ea typeface="+mn-ea"/>
                <a:cs typeface="+mn-cs"/>
              </a:rPr>
              <a:t> Висим, Камский, </a:t>
            </a:r>
            <a:r>
              <a:rPr lang="ru-RU" sz="1200" kern="1200" baseline="0" dirty="0" err="1" smtClean="0">
                <a:solidFill>
                  <a:schemeClr val="tx1"/>
                </a:solidFill>
                <a:latin typeface="+mn-lt"/>
                <a:ea typeface="+mn-ea"/>
                <a:cs typeface="+mn-cs"/>
              </a:rPr>
              <a:t>Ярино</a:t>
            </a:r>
            <a:r>
              <a:rPr lang="ru-RU" sz="1200" kern="1200" baseline="0" dirty="0" smtClean="0">
                <a:solidFill>
                  <a:schemeClr val="tx1"/>
                </a:solidFill>
                <a:latin typeface="+mn-lt"/>
                <a:ea typeface="+mn-ea"/>
                <a:cs typeface="+mn-cs"/>
              </a:rPr>
              <a:t> – 0,12 Мб в секунду)</a:t>
            </a:r>
            <a:r>
              <a:rPr lang="ru-RU"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Это является сдерживающим элементом в реализации проекта «</a:t>
            </a:r>
            <a:r>
              <a:rPr lang="ru-RU" sz="1200" kern="1200" dirty="0" smtClean="0">
                <a:solidFill>
                  <a:schemeClr val="tx1"/>
                </a:solidFill>
                <a:latin typeface="+mn-lt"/>
                <a:ea typeface="+mn-ea"/>
                <a:cs typeface="+mn-cs"/>
              </a:rPr>
              <a:t>Электронная </a:t>
            </a:r>
            <a:r>
              <a:rPr lang="ru-RU" sz="1200" kern="1200" dirty="0" smtClean="0">
                <a:solidFill>
                  <a:schemeClr val="tx1"/>
                </a:solidFill>
                <a:latin typeface="+mn-lt"/>
                <a:ea typeface="+mn-ea"/>
                <a:cs typeface="+mn-cs"/>
              </a:rPr>
              <a:t>школа». </a:t>
            </a:r>
            <a:r>
              <a:rPr lang="ru-RU" dirty="0" smtClean="0"/>
              <a:t>Обеспечение </a:t>
            </a:r>
            <a:r>
              <a:rPr lang="ru-RU" dirty="0" smtClean="0"/>
              <a:t>высокоскоростного Интернета </a:t>
            </a:r>
            <a:r>
              <a:rPr lang="ru-RU" dirty="0" smtClean="0"/>
              <a:t> является</a:t>
            </a:r>
            <a:r>
              <a:rPr lang="ru-RU" baseline="0" dirty="0" smtClean="0"/>
              <a:t> одним из основных условий развития системы образования ДМР.</a:t>
            </a:r>
            <a:endParaRPr lang="ru-RU" dirty="0" smtClean="0"/>
          </a:p>
          <a:p>
            <a:pPr marL="0" marR="0" lvl="0" indent="0" algn="l" defTabSz="914400" rtl="0" eaLnBrk="1" fontAlgn="auto" latinLnBrk="0" hangingPunct="1">
              <a:lnSpc>
                <a:spcPct val="100000"/>
              </a:lnSpc>
              <a:spcBef>
                <a:spcPts val="0"/>
              </a:spcBef>
              <a:spcAft>
                <a:spcPts val="0"/>
              </a:spcAft>
              <a:buClrTx/>
              <a:buSzTx/>
              <a:buFontTx/>
              <a:buChar char="-"/>
              <a:tabLst/>
              <a:defRPr/>
            </a:pPr>
            <a:endParaRPr lang="ru-RU"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p>
            <a:endParaRPr lang="ru-RU" dirty="0"/>
          </a:p>
        </p:txBody>
      </p:sp>
      <p:sp>
        <p:nvSpPr>
          <p:cNvPr id="4" name="Номер слайда 3"/>
          <p:cNvSpPr>
            <a:spLocks noGrp="1"/>
          </p:cNvSpPr>
          <p:nvPr>
            <p:ph type="sldNum" sz="quarter" idx="10"/>
          </p:nvPr>
        </p:nvSpPr>
        <p:spPr/>
        <p:txBody>
          <a:bodyPr/>
          <a:lstStyle/>
          <a:p>
            <a:fld id="{EAAB6A5F-F15B-4877-9F36-0763C430AC1A}"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Ухудшается  качество детского населения: увеличивается число детей, обучающихся по адаптивным (инклюзивным) программам. ФГОС</a:t>
            </a:r>
            <a:r>
              <a:rPr lang="ru-RU" sz="1200" kern="1200" baseline="0" dirty="0" smtClean="0">
                <a:solidFill>
                  <a:schemeClr val="tx1"/>
                </a:solidFill>
                <a:latin typeface="+mn-lt"/>
                <a:ea typeface="+mn-ea"/>
                <a:cs typeface="+mn-cs"/>
              </a:rPr>
              <a:t> обучающихся с ограниченными возможностями здоровья (2016г.) требует  </a:t>
            </a:r>
            <a:r>
              <a:rPr lang="ru-RU" sz="1200" dirty="0" smtClean="0"/>
              <a:t>создания  материально-технической базы в каждом ОО.</a:t>
            </a:r>
            <a:r>
              <a:rPr lang="ru-RU" sz="1200" baseline="0" dirty="0" smtClean="0"/>
              <a:t> В районе должен быть с</a:t>
            </a:r>
            <a:r>
              <a:rPr lang="ru-RU" sz="1200" dirty="0" smtClean="0"/>
              <a:t>оздан </a:t>
            </a:r>
            <a:r>
              <a:rPr lang="ru-RU" sz="1200" dirty="0" err="1" smtClean="0"/>
              <a:t>Психолого-медико-педагогический</a:t>
            </a:r>
            <a:r>
              <a:rPr lang="ru-RU" sz="1200" dirty="0" smtClean="0"/>
              <a:t> центр, необходима переподготовка</a:t>
            </a:r>
            <a:r>
              <a:rPr lang="ru-RU" sz="1200" baseline="0" dirty="0" smtClean="0"/>
              <a:t> и п</a:t>
            </a:r>
            <a:r>
              <a:rPr lang="ru-RU" sz="1200" dirty="0" smtClean="0">
                <a:solidFill>
                  <a:schemeClr val="tx1"/>
                </a:solidFill>
              </a:rPr>
              <a:t>овышение квалификации педагогов </a:t>
            </a:r>
            <a:r>
              <a:rPr lang="ru-RU" sz="1200" dirty="0" smtClean="0"/>
              <a:t>(учитель-дефектолог, тифлопедагог)</a:t>
            </a:r>
            <a:r>
              <a:rPr lang="ru-RU" sz="120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Только в МБОУ «</a:t>
            </a:r>
            <a:r>
              <a:rPr lang="ru-RU" sz="1200" kern="1200" dirty="0" err="1" smtClean="0">
                <a:solidFill>
                  <a:schemeClr val="tx1"/>
                </a:solidFill>
                <a:latin typeface="+mn-lt"/>
                <a:ea typeface="+mn-ea"/>
                <a:cs typeface="+mn-cs"/>
              </a:rPr>
              <a:t>Добрянская</a:t>
            </a:r>
            <a:r>
              <a:rPr lang="ru-RU" sz="1200"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ООШ </a:t>
            </a:r>
            <a:r>
              <a:rPr lang="ru-RU" sz="1200" kern="1200" dirty="0" smtClean="0">
                <a:solidFill>
                  <a:schemeClr val="tx1"/>
                </a:solidFill>
                <a:latin typeface="+mn-lt"/>
                <a:ea typeface="+mn-ea"/>
                <a:cs typeface="+mn-cs"/>
              </a:rPr>
              <a:t>№1» 28,5</a:t>
            </a:r>
            <a:r>
              <a:rPr lang="ru-RU" sz="1200" kern="1200" dirty="0" smtClean="0">
                <a:solidFill>
                  <a:schemeClr val="tx1"/>
                </a:solidFill>
                <a:latin typeface="+mn-lt"/>
                <a:ea typeface="+mn-ea"/>
                <a:cs typeface="+mn-cs"/>
              </a:rPr>
              <a:t>% детей учатся по специальным программам для детей 7-8 вида. Они по условиям обучения сдают специальные экзамены, а не государственную ГИА. </a:t>
            </a:r>
            <a:r>
              <a:rPr lang="ru-RU" sz="1200" kern="1200" dirty="0" smtClean="0">
                <a:solidFill>
                  <a:schemeClr val="tx1"/>
                </a:solidFill>
                <a:latin typeface="+mn-lt"/>
                <a:ea typeface="+mn-ea"/>
                <a:cs typeface="+mn-cs"/>
              </a:rPr>
              <a:t>Необходимо выстроить в</a:t>
            </a:r>
            <a:r>
              <a:rPr lang="ru-RU" sz="1200" dirty="0" smtClean="0">
                <a:solidFill>
                  <a:schemeClr val="tx1"/>
                </a:solidFill>
              </a:rPr>
              <a:t>заимодействие с СПО для продолжения образования таких детей. </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dirty="0" smtClean="0">
              <a:solidFill>
                <a:schemeClr val="tx1"/>
              </a:solidFill>
            </a:endParaRPr>
          </a:p>
          <a:p>
            <a:pPr lvl="0"/>
            <a:r>
              <a:rPr lang="ru-RU" sz="1200" dirty="0" smtClean="0">
                <a:solidFill>
                  <a:schemeClr val="tx1"/>
                </a:solidFill>
              </a:rPr>
              <a:t>Сохранение состояния здоровья обучающихся – важный</a:t>
            </a:r>
            <a:r>
              <a:rPr lang="ru-RU" sz="1200" baseline="0" dirty="0" smtClean="0">
                <a:solidFill>
                  <a:schemeClr val="tx1"/>
                </a:solidFill>
              </a:rPr>
              <a:t> компонент в оказании образовательных услуг. Этому будет способствовать с</a:t>
            </a:r>
            <a:r>
              <a:rPr lang="ru-RU" dirty="0" smtClean="0"/>
              <a:t>троительство плоскостных спортивных сооружений, оснащение школьных спортзалов  и стадионов, организация 2-х разового горячего питания</a:t>
            </a:r>
            <a:r>
              <a:rPr lang="ru-RU" baseline="0" dirty="0" smtClean="0"/>
              <a:t> обучающихся.</a:t>
            </a:r>
            <a:endParaRPr lang="ru-RU"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p>
            <a:r>
              <a:rPr lang="ru-RU" sz="1200" i="0" u="none" kern="1200" dirty="0" smtClean="0">
                <a:solidFill>
                  <a:schemeClr val="tx1"/>
                </a:solidFill>
                <a:latin typeface="+mn-lt"/>
                <a:ea typeface="+mn-ea"/>
                <a:cs typeface="+mn-cs"/>
              </a:rPr>
              <a:t>Хотелось бы сказать и о дополнительном образовании детей в нашем районе.</a:t>
            </a:r>
          </a:p>
          <a:p>
            <a:r>
              <a:rPr lang="ru-RU" sz="1200" kern="1200" dirty="0" smtClean="0">
                <a:solidFill>
                  <a:schemeClr val="tx1"/>
                </a:solidFill>
                <a:latin typeface="+mn-lt"/>
                <a:ea typeface="+mn-ea"/>
                <a:cs typeface="+mn-cs"/>
              </a:rPr>
              <a:t> </a:t>
            </a:r>
            <a:r>
              <a:rPr lang="ru-RU" sz="1200" dirty="0" smtClean="0"/>
              <a:t>Федеральная целевая программа «Развитие дополнительного образования детей в Российской Федерации до 2020 года» ставит для нас задачу вовлечения не менее  75% детей в систему дополнительного образования. 2016г- 71%. </a:t>
            </a:r>
          </a:p>
          <a:p>
            <a:r>
              <a:rPr lang="ru-RU" sz="1200" kern="1200" dirty="0" smtClean="0">
                <a:solidFill>
                  <a:schemeClr val="tx1"/>
                </a:solidFill>
                <a:latin typeface="+mn-lt"/>
                <a:ea typeface="+mn-ea"/>
                <a:cs typeface="+mn-cs"/>
              </a:rPr>
              <a:t> Наиболее развито такое направление, как «Художественное творчество». Значительно меньшее количество детей охвачено программами по техническому творчеству, единицы охвачены программами по экологии, туризму и краеведению. </a:t>
            </a:r>
          </a:p>
          <a:p>
            <a:r>
              <a:rPr lang="ru-RU" sz="1200" kern="1200" dirty="0" smtClean="0">
                <a:solidFill>
                  <a:schemeClr val="tx1"/>
                </a:solidFill>
                <a:latin typeface="+mn-lt"/>
                <a:ea typeface="+mn-ea"/>
                <a:cs typeface="+mn-cs"/>
              </a:rPr>
              <a:t>..Охват детей программами дополнительного образования по возрастам: минимальное количество ребят от 15 лет и старше охвачены доп.образованием, хотя потребность в программах </a:t>
            </a:r>
            <a:r>
              <a:rPr lang="ru-RU" sz="1200" kern="1200" dirty="0" err="1" smtClean="0">
                <a:solidFill>
                  <a:schemeClr val="tx1"/>
                </a:solidFill>
                <a:latin typeface="+mn-lt"/>
                <a:ea typeface="+mn-ea"/>
                <a:cs typeface="+mn-cs"/>
              </a:rPr>
              <a:t>профориентационной</a:t>
            </a:r>
            <a:r>
              <a:rPr lang="ru-RU" sz="1200" kern="1200" dirty="0" smtClean="0">
                <a:solidFill>
                  <a:schemeClr val="tx1"/>
                </a:solidFill>
                <a:latin typeface="+mn-lt"/>
                <a:ea typeface="+mn-ea"/>
                <a:cs typeface="+mn-cs"/>
              </a:rPr>
              <a:t> и </a:t>
            </a:r>
            <a:r>
              <a:rPr lang="ru-RU" sz="1200" kern="1200" dirty="0" err="1" smtClean="0">
                <a:solidFill>
                  <a:schemeClr val="tx1"/>
                </a:solidFill>
                <a:latin typeface="+mn-lt"/>
                <a:ea typeface="+mn-ea"/>
                <a:cs typeface="+mn-cs"/>
              </a:rPr>
              <a:t>предпрофессиональной</a:t>
            </a:r>
            <a:r>
              <a:rPr lang="ru-RU" sz="1200" kern="1200" dirty="0" smtClean="0">
                <a:solidFill>
                  <a:schemeClr val="tx1"/>
                </a:solidFill>
                <a:latin typeface="+mn-lt"/>
                <a:ea typeface="+mn-ea"/>
                <a:cs typeface="+mn-cs"/>
              </a:rPr>
              <a:t> подготовки велика. Надо развивать программы по черчению, графическому рисованию, инженерной подготовке, моделированию и т.п., необходимые как подготовка к поступлению в </a:t>
            </a:r>
            <a:r>
              <a:rPr lang="ru-RU" sz="1200" kern="1200" dirty="0" err="1" smtClean="0">
                <a:solidFill>
                  <a:schemeClr val="tx1"/>
                </a:solidFill>
                <a:latin typeface="+mn-lt"/>
                <a:ea typeface="+mn-ea"/>
                <a:cs typeface="+mn-cs"/>
              </a:rPr>
              <a:t>ВУЗыи</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СУЗы</a:t>
            </a:r>
            <a:r>
              <a:rPr lang="ru-RU"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EAAB6A5F-F15B-4877-9F36-0763C430AC1A}"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sz="1200" kern="1200" dirty="0" smtClean="0">
                <a:solidFill>
                  <a:schemeClr val="tx1"/>
                </a:solidFill>
                <a:latin typeface="+mn-lt"/>
                <a:ea typeface="+mn-ea"/>
                <a:cs typeface="+mn-cs"/>
              </a:rPr>
              <a:t>Сегодня стоит задача по созданию условий антитеррористической защищенности объектов образования, созданию </a:t>
            </a:r>
            <a:r>
              <a:rPr lang="ru-RU" sz="1200" kern="1200" dirty="0" err="1" smtClean="0">
                <a:solidFill>
                  <a:schemeClr val="tx1"/>
                </a:solidFill>
                <a:latin typeface="+mn-lt"/>
                <a:ea typeface="+mn-ea"/>
                <a:cs typeface="+mn-cs"/>
              </a:rPr>
              <a:t>безбарьерной</a:t>
            </a:r>
            <a:r>
              <a:rPr lang="ru-RU" sz="1200" kern="1200" dirty="0" smtClean="0">
                <a:solidFill>
                  <a:schemeClr val="tx1"/>
                </a:solidFill>
                <a:latin typeface="+mn-lt"/>
                <a:ea typeface="+mn-ea"/>
                <a:cs typeface="+mn-cs"/>
              </a:rPr>
              <a:t> среды для инвалидов и других  </a:t>
            </a:r>
            <a:r>
              <a:rPr lang="ru-RU" sz="1200" kern="1200" dirty="0" err="1" smtClean="0">
                <a:solidFill>
                  <a:schemeClr val="tx1"/>
                </a:solidFill>
                <a:latin typeface="+mn-lt"/>
                <a:ea typeface="+mn-ea"/>
                <a:cs typeface="+mn-cs"/>
              </a:rPr>
              <a:t>маломобильных</a:t>
            </a:r>
            <a:r>
              <a:rPr lang="ru-RU" sz="1200" kern="1200" dirty="0" smtClean="0">
                <a:solidFill>
                  <a:schemeClr val="tx1"/>
                </a:solidFill>
                <a:latin typeface="+mn-lt"/>
                <a:ea typeface="+mn-ea"/>
                <a:cs typeface="+mn-cs"/>
              </a:rPr>
              <a:t> групп населения. Это:</a:t>
            </a:r>
          </a:p>
          <a:p>
            <a:r>
              <a:rPr lang="ru-RU" sz="1200" kern="1200" dirty="0" smtClean="0">
                <a:solidFill>
                  <a:schemeClr val="tx1"/>
                </a:solidFill>
                <a:latin typeface="+mn-lt"/>
                <a:ea typeface="+mn-ea"/>
                <a:cs typeface="+mn-cs"/>
              </a:rPr>
              <a:t>- видеонаблюдение;</a:t>
            </a:r>
          </a:p>
          <a:p>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домофоны</a:t>
            </a:r>
            <a:r>
              <a:rPr lang="ru-RU" sz="1200" kern="1200" dirty="0" smtClean="0">
                <a:solidFill>
                  <a:schemeClr val="tx1"/>
                </a:solidFill>
                <a:latin typeface="+mn-lt"/>
                <a:ea typeface="+mn-ea"/>
                <a:cs typeface="+mn-cs"/>
              </a:rPr>
              <a:t> на  входные калитки  в детских садах;</a:t>
            </a:r>
          </a:p>
          <a:p>
            <a:r>
              <a:rPr lang="ru-RU" sz="1200" kern="1200" dirty="0" smtClean="0">
                <a:solidFill>
                  <a:schemeClr val="tx1"/>
                </a:solidFill>
                <a:latin typeface="+mn-lt"/>
                <a:ea typeface="+mn-ea"/>
                <a:cs typeface="+mn-cs"/>
              </a:rPr>
              <a:t>-  установка турникетов для  организации пропускного режима  и т.д.</a:t>
            </a:r>
          </a:p>
          <a:p>
            <a:pPr>
              <a:buFontTx/>
              <a:buChar char="-"/>
            </a:pPr>
            <a:r>
              <a:rPr lang="ru-RU" sz="1200" kern="1200" dirty="0" smtClean="0">
                <a:solidFill>
                  <a:schemeClr val="tx1"/>
                </a:solidFill>
                <a:latin typeface="+mn-lt"/>
                <a:ea typeface="+mn-ea"/>
                <a:cs typeface="+mn-cs"/>
              </a:rPr>
              <a:t>пандусы и входные  группы, внутренние помещения для свободного передвижения детей – инвалидов.  и т.д.</a:t>
            </a:r>
          </a:p>
          <a:p>
            <a:pPr>
              <a:buFontTx/>
              <a:buNone/>
            </a:pPr>
            <a:endParaRPr lang="ru-RU" sz="1200" kern="1200" dirty="0" smtClean="0">
              <a:solidFill>
                <a:schemeClr val="tx1"/>
              </a:solidFill>
              <a:latin typeface="+mn-lt"/>
              <a:ea typeface="+mn-ea"/>
              <a:cs typeface="+mn-cs"/>
            </a:endParaRPr>
          </a:p>
          <a:p>
            <a:pPr>
              <a:buFontTx/>
              <a:buNone/>
            </a:pPr>
            <a:r>
              <a:rPr lang="ru-RU" sz="1200" kern="1200" dirty="0" smtClean="0">
                <a:solidFill>
                  <a:schemeClr val="tx1"/>
                </a:solidFill>
                <a:latin typeface="+mn-lt"/>
                <a:ea typeface="+mn-ea"/>
                <a:cs typeface="+mn-cs"/>
              </a:rPr>
              <a:t>В 11 школах района осуществляется подвоз обучающихся по 16 маршрутам. На балансе школ стоят</a:t>
            </a:r>
            <a:r>
              <a:rPr lang="ru-RU" sz="1200" kern="1200" baseline="0" dirty="0" smtClean="0">
                <a:solidFill>
                  <a:schemeClr val="tx1"/>
                </a:solidFill>
                <a:latin typeface="+mn-lt"/>
                <a:ea typeface="+mn-ea"/>
                <a:cs typeface="+mn-cs"/>
              </a:rPr>
              <a:t> 13 автобусов, три из которых необходимо заменить только в этом году и в среднем по 2 автобуса ежегодно.</a:t>
            </a:r>
            <a:endParaRPr lang="ru-RU" sz="1200" kern="1200" dirty="0" smtClean="0">
              <a:solidFill>
                <a:schemeClr val="tx1"/>
              </a:solidFill>
              <a:latin typeface="+mn-lt"/>
              <a:ea typeface="+mn-ea"/>
              <a:cs typeface="+mn-cs"/>
            </a:endParaRPr>
          </a:p>
          <a:p>
            <a:pPr>
              <a:buFontTx/>
              <a:buChar char="-"/>
            </a:pPr>
            <a:endParaRPr lang="ru-RU" sz="1200" kern="1200" dirty="0" smtClean="0">
              <a:solidFill>
                <a:schemeClr val="tx1"/>
              </a:solidFill>
              <a:latin typeface="+mn-lt"/>
              <a:ea typeface="+mn-ea"/>
              <a:cs typeface="+mn-cs"/>
            </a:endParaRPr>
          </a:p>
          <a:p>
            <a:pPr>
              <a:buFontTx/>
              <a:buChar char="-"/>
            </a:pP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endParaRPr lang="ru-RU"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EAAB6A5F-F15B-4877-9F36-0763C430AC1A}"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Мы практически оптимизировали сеть учреждений. Сегодня в районе функционирует 36 образовательных организаций.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….По образовательным организациям сельских поселений.  </a:t>
            </a:r>
          </a:p>
          <a:p>
            <a:endParaRPr lang="ru-RU"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err="1" smtClean="0">
                <a:solidFill>
                  <a:schemeClr val="tx1"/>
                </a:solidFill>
                <a:latin typeface="+mn-lt"/>
                <a:ea typeface="+mn-ea"/>
                <a:cs typeface="+mn-cs"/>
              </a:rPr>
              <a:t>Висимское</a:t>
            </a:r>
            <a:r>
              <a:rPr lang="ru-RU" sz="1200" kern="1200" dirty="0" smtClean="0">
                <a:solidFill>
                  <a:schemeClr val="tx1"/>
                </a:solidFill>
                <a:latin typeface="+mn-lt"/>
                <a:ea typeface="+mn-ea"/>
                <a:cs typeface="+mn-cs"/>
              </a:rPr>
              <a:t> поселение: по содержанию </a:t>
            </a:r>
            <a:r>
              <a:rPr lang="ru-RU" sz="1200" kern="1200" dirty="0" err="1" smtClean="0">
                <a:solidFill>
                  <a:schemeClr val="tx1"/>
                </a:solidFill>
                <a:latin typeface="+mn-lt"/>
                <a:ea typeface="+mn-ea"/>
                <a:cs typeface="+mn-cs"/>
              </a:rPr>
              <a:t>Липовский</a:t>
            </a:r>
            <a:r>
              <a:rPr lang="ru-RU" sz="1200" kern="1200" dirty="0" smtClean="0">
                <a:solidFill>
                  <a:schemeClr val="tx1"/>
                </a:solidFill>
                <a:latin typeface="+mn-lt"/>
                <a:ea typeface="+mn-ea"/>
                <a:cs typeface="+mn-cs"/>
              </a:rPr>
              <a:t> детский сад– это самое дорогое образовательное учреждение, поэтому надо его реорганизовать </a:t>
            </a:r>
            <a:r>
              <a:rPr lang="ru-RU" sz="1200" dirty="0" smtClean="0"/>
              <a:t>(МБОУ «</a:t>
            </a:r>
            <a:r>
              <a:rPr lang="ru-RU" sz="1200" dirty="0" err="1" smtClean="0"/>
              <a:t>Висимская</a:t>
            </a:r>
            <a:r>
              <a:rPr lang="ru-RU" sz="1200" dirty="0" smtClean="0"/>
              <a:t> ООШ»)</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 Однако необходимо отметить тот факт,  что в </a:t>
            </a:r>
            <a:r>
              <a:rPr lang="ru-RU" sz="1200" kern="1200" dirty="0" err="1" smtClean="0">
                <a:solidFill>
                  <a:schemeClr val="tx1"/>
                </a:solidFill>
                <a:latin typeface="+mn-lt"/>
                <a:ea typeface="+mn-ea"/>
                <a:cs typeface="+mn-cs"/>
              </a:rPr>
              <a:t>Сенькинском</a:t>
            </a:r>
            <a:r>
              <a:rPr lang="ru-RU" sz="1200" kern="1200" dirty="0" smtClean="0">
                <a:solidFill>
                  <a:schemeClr val="tx1"/>
                </a:solidFill>
                <a:latin typeface="+mn-lt"/>
                <a:ea typeface="+mn-ea"/>
                <a:cs typeface="+mn-cs"/>
              </a:rPr>
              <a:t> сельском  поселении, которое имеет общее количество населения чуть больше тысячи человек (1 179 ч.), функционирует 3 школы - 1 СОШ и 2 ООШ: Камская СОШ(п. Камский) и </a:t>
            </a:r>
            <a:r>
              <a:rPr lang="ru-RU" sz="1200" kern="1200" dirty="0" err="1" smtClean="0">
                <a:solidFill>
                  <a:schemeClr val="tx1"/>
                </a:solidFill>
                <a:latin typeface="+mn-lt"/>
                <a:ea typeface="+mn-ea"/>
                <a:cs typeface="+mn-cs"/>
              </a:rPr>
              <a:t>Усть</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Гаревская</a:t>
            </a:r>
            <a:r>
              <a:rPr lang="ru-RU" sz="1200" kern="1200" dirty="0" smtClean="0">
                <a:solidFill>
                  <a:schemeClr val="tx1"/>
                </a:solidFill>
                <a:latin typeface="+mn-lt"/>
                <a:ea typeface="+mn-ea"/>
                <a:cs typeface="+mn-cs"/>
              </a:rPr>
              <a:t> ООШ (с. Усть-Гаревая,</a:t>
            </a:r>
            <a:r>
              <a:rPr lang="ru-RU" sz="1200" kern="1200" baseline="0" dirty="0" smtClean="0">
                <a:solidFill>
                  <a:schemeClr val="tx1"/>
                </a:solidFill>
                <a:latin typeface="+mn-lt"/>
                <a:ea typeface="+mn-ea"/>
                <a:cs typeface="+mn-cs"/>
              </a:rPr>
              <a:t> </a:t>
            </a:r>
            <a:r>
              <a:rPr lang="ru-RU" sz="1200" kern="1200" baseline="0" dirty="0" err="1" smtClean="0">
                <a:solidFill>
                  <a:schemeClr val="tx1"/>
                </a:solidFill>
                <a:latin typeface="+mn-lt"/>
                <a:ea typeface="+mn-ea"/>
                <a:cs typeface="+mn-cs"/>
              </a:rPr>
              <a:t>Сенькинская</a:t>
            </a:r>
            <a:r>
              <a:rPr lang="ru-RU" sz="1200" kern="1200" baseline="0" dirty="0" smtClean="0">
                <a:solidFill>
                  <a:schemeClr val="tx1"/>
                </a:solidFill>
                <a:latin typeface="+mn-lt"/>
                <a:ea typeface="+mn-ea"/>
                <a:cs typeface="+mn-cs"/>
              </a:rPr>
              <a:t> ООШ. </a:t>
            </a:r>
            <a:r>
              <a:rPr lang="ru-RU" sz="1200" kern="1200" dirty="0" smtClean="0">
                <a:solidFill>
                  <a:schemeClr val="tx1"/>
                </a:solidFill>
                <a:latin typeface="+mn-lt"/>
                <a:ea typeface="+mn-ea"/>
                <a:cs typeface="+mn-cs"/>
              </a:rPr>
              <a:t>– для них характерны отсутствие учителей по русскому языку, литературе и английскому языку, низкая степень готовности к ФГОС, низкая скорость Интернета, достаточно высокая доля учащихся по адаптивным программам. Данные школы являются </a:t>
            </a:r>
            <a:r>
              <a:rPr lang="ru-RU" sz="1200" kern="1200" dirty="0" err="1" smtClean="0">
                <a:solidFill>
                  <a:schemeClr val="tx1"/>
                </a:solidFill>
                <a:latin typeface="+mn-lt"/>
                <a:ea typeface="+mn-ea"/>
                <a:cs typeface="+mn-cs"/>
              </a:rPr>
              <a:t>высокозатратными</a:t>
            </a:r>
            <a:r>
              <a:rPr lang="ru-RU" sz="1200" kern="1200" dirty="0" smtClean="0">
                <a:solidFill>
                  <a:schemeClr val="tx1"/>
                </a:solidFill>
                <a:latin typeface="+mn-lt"/>
                <a:ea typeface="+mn-ea"/>
                <a:cs typeface="+mn-cs"/>
              </a:rPr>
              <a:t>.</a:t>
            </a:r>
          </a:p>
          <a:p>
            <a:endParaRPr lang="ru-RU" sz="1200" i="1" u="sng"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По адаптивным программам на селе</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обучаются 10% учащихся. Сдавать ЕГЭ планирует только 1 человек. Возникает вопрос о необходимости сохранения статуса средней школы со всеми вытекающими последствиями по формированию кадров и имущественному комплексу.</a:t>
            </a:r>
            <a:r>
              <a:rPr lang="ru-RU" sz="1200" dirty="0" smtClean="0"/>
              <a:t> /например,</a:t>
            </a:r>
            <a:r>
              <a:rPr lang="ru-RU" sz="1200" baseline="0" dirty="0" smtClean="0"/>
              <a:t> с</a:t>
            </a:r>
            <a:r>
              <a:rPr lang="ru-RU" sz="1200" dirty="0" smtClean="0"/>
              <a:t>мена статуса МБОУ «</a:t>
            </a:r>
            <a:r>
              <a:rPr lang="ru-RU" sz="1200" dirty="0" err="1" smtClean="0"/>
              <a:t>Вильвенская</a:t>
            </a:r>
            <a:r>
              <a:rPr lang="ru-RU" sz="1200" dirty="0" smtClean="0"/>
              <a:t> СОШ» – ООШ/.</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dirty="0" smtClean="0"/>
              <a:t> </a:t>
            </a:r>
            <a:r>
              <a:rPr lang="ru-RU" sz="1200" kern="1200" dirty="0" smtClean="0">
                <a:solidFill>
                  <a:schemeClr val="tx1"/>
                </a:solidFill>
                <a:latin typeface="+mn-lt"/>
                <a:ea typeface="+mn-ea"/>
                <a:cs typeface="+mn-cs"/>
              </a:rPr>
              <a:t> </a:t>
            </a:r>
            <a:endParaRPr lang="ru-RU" sz="1200" i="1" u="sng"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В</a:t>
            </a:r>
            <a:r>
              <a:rPr lang="ru-RU" sz="1200" kern="1200" baseline="0" dirty="0" smtClean="0">
                <a:solidFill>
                  <a:schemeClr val="tx1"/>
                </a:solidFill>
                <a:latin typeface="+mn-lt"/>
                <a:ea typeface="+mn-ea"/>
                <a:cs typeface="+mn-cs"/>
              </a:rPr>
              <a:t> </a:t>
            </a:r>
            <a:r>
              <a:rPr lang="ru-RU" sz="1200" kern="1200" baseline="0" dirty="0" smtClean="0">
                <a:solidFill>
                  <a:schemeClr val="tx1"/>
                </a:solidFill>
                <a:latin typeface="+mn-lt"/>
                <a:ea typeface="+mn-ea"/>
                <a:cs typeface="+mn-cs"/>
              </a:rPr>
              <a:t>целом, у</a:t>
            </a:r>
            <a:r>
              <a:rPr lang="ru-RU" sz="1200" kern="1200" dirty="0" smtClean="0">
                <a:solidFill>
                  <a:schemeClr val="tx1"/>
                </a:solidFill>
                <a:latin typeface="+mn-lt"/>
                <a:ea typeface="+mn-ea"/>
                <a:cs typeface="+mn-cs"/>
              </a:rPr>
              <a:t>спешность внутренних преобразований системы образования в первую очередь обусловливается </a:t>
            </a:r>
            <a:r>
              <a:rPr lang="ru-RU" sz="1200" kern="1200" dirty="0" smtClean="0">
                <a:solidFill>
                  <a:schemeClr val="tx1"/>
                </a:solidFill>
                <a:latin typeface="+mn-lt"/>
                <a:ea typeface="+mn-ea"/>
                <a:cs typeface="+mn-cs"/>
              </a:rPr>
              <a:t>дальнейшей </a:t>
            </a:r>
            <a:r>
              <a:rPr lang="ru-RU" sz="1200" kern="1200" dirty="0" smtClean="0">
                <a:solidFill>
                  <a:schemeClr val="tx1"/>
                </a:solidFill>
                <a:latin typeface="+mn-lt"/>
                <a:ea typeface="+mn-ea"/>
                <a:cs typeface="+mn-cs"/>
              </a:rPr>
              <a:t>работой по оптимизации сети образовательных </a:t>
            </a:r>
            <a:r>
              <a:rPr lang="ru-RU" sz="1200" kern="1200" dirty="0" smtClean="0">
                <a:solidFill>
                  <a:schemeClr val="tx1"/>
                </a:solidFill>
                <a:latin typeface="+mn-lt"/>
                <a:ea typeface="+mn-ea"/>
                <a:cs typeface="+mn-cs"/>
              </a:rPr>
              <a:t>организаций с целью </a:t>
            </a:r>
            <a:r>
              <a:rPr lang="ru-RU" sz="1200" b="0" kern="1200" dirty="0" smtClean="0">
                <a:solidFill>
                  <a:schemeClr val="tx1"/>
                </a:solidFill>
                <a:latin typeface="+mn-lt"/>
                <a:ea typeface="+mn-ea"/>
                <a:cs typeface="+mn-cs"/>
              </a:rPr>
              <a:t>перехода на одну смену обучения.</a:t>
            </a:r>
            <a:endParaRPr lang="ru-RU" sz="12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EAAB6A5F-F15B-4877-9F36-0763C430AC1A}"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2950" y="0"/>
            <a:ext cx="7772400" cy="1262063"/>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1325564"/>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fld id="{11417DD6-355F-484E-8357-EA9F8C21D7B9}" type="datetime1">
              <a:rPr lang="ru-RU" smtClean="0">
                <a:solidFill>
                  <a:prstClr val="black">
                    <a:tint val="75000"/>
                  </a:prstClr>
                </a:solidFill>
              </a:rPr>
              <a:pPr/>
              <a:t>14.02.2017</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fld id="{C6D583D3-9895-4FA0-A6E8-44F999485278}" type="datetime1">
              <a:rPr lang="ru-RU" smtClean="0">
                <a:solidFill>
                  <a:prstClr val="black">
                    <a:tint val="75000"/>
                  </a:prstClr>
                </a:solidFill>
              </a:rPr>
              <a:pPr/>
              <a:t>14.02.2017</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fld id="{45087B18-C9D6-4B8B-85FB-B2C4E847E358}" type="datetime1">
              <a:rPr lang="ru-RU" smtClean="0">
                <a:solidFill>
                  <a:prstClr val="black">
                    <a:tint val="75000"/>
                  </a:prstClr>
                </a:solidFill>
              </a:rPr>
              <a:pPr/>
              <a:t>14.02.2017</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fld id="{F0EFAAC2-8E26-46E5-B793-8AF893087F9E}" type="datetime1">
              <a:rPr lang="ru-RU" smtClean="0">
                <a:solidFill>
                  <a:prstClr val="black">
                    <a:tint val="75000"/>
                  </a:prstClr>
                </a:solidFill>
              </a:rPr>
              <a:pPr/>
              <a:t>14.02.2017</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fld id="{1F4C544C-E035-4C39-843B-16EF42054B8D}" type="datetime1">
              <a:rPr lang="ru-RU" smtClean="0">
                <a:solidFill>
                  <a:prstClr val="black">
                    <a:tint val="75000"/>
                  </a:prstClr>
                </a:solidFill>
              </a:rPr>
              <a:pPr/>
              <a:t>14.02.2017</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fld id="{A8659084-EA27-4AD8-8570-BB46F04DD6FE}" type="datetime1">
              <a:rPr lang="ru-RU" smtClean="0">
                <a:solidFill>
                  <a:prstClr val="black">
                    <a:tint val="75000"/>
                  </a:prstClr>
                </a:solidFill>
              </a:rPr>
              <a:pPr/>
              <a:t>14.02.2017</a:t>
            </a:fld>
            <a:endParaRPr lang="ru-R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fld id="{771C0FB6-CCE8-4730-955B-F53F5AB0EC38}" type="datetime1">
              <a:rPr lang="ru-RU" smtClean="0">
                <a:solidFill>
                  <a:prstClr val="black">
                    <a:tint val="75000"/>
                  </a:prstClr>
                </a:solidFill>
              </a:rPr>
              <a:pPr/>
              <a:t>14.02.2017</a:t>
            </a:fld>
            <a:endParaRPr lang="ru-RU">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fld id="{A5EC98D1-EA2A-4A45-9967-1AFFCF4200EE}" type="datetime1">
              <a:rPr lang="ru-RU" smtClean="0">
                <a:solidFill>
                  <a:prstClr val="black">
                    <a:tint val="75000"/>
                  </a:prstClr>
                </a:solidFill>
              </a:rPr>
              <a:pPr/>
              <a:t>14.02.2017</a:t>
            </a:fld>
            <a:endParaRPr lang="ru-RU">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0D4DF66-C1DF-45BF-86A5-587B71CE3CCE}" type="datetime1">
              <a:rPr lang="ru-RU" smtClean="0">
                <a:solidFill>
                  <a:prstClr val="black">
                    <a:tint val="75000"/>
                  </a:prstClr>
                </a:solidFill>
              </a:rPr>
              <a:pPr/>
              <a:t>14.02.2017</a:t>
            </a:fld>
            <a:endParaRPr lang="ru-RU">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491E46A1-451E-407B-A5CB-68568B1E9E08}" type="datetime1">
              <a:rPr lang="ru-RU" smtClean="0">
                <a:solidFill>
                  <a:prstClr val="black">
                    <a:tint val="75000"/>
                  </a:prstClr>
                </a:solidFill>
              </a:rPr>
              <a:pPr/>
              <a:t>14.02.2017</a:t>
            </a:fld>
            <a:endParaRPr lang="ru-R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fld id="{EF614C06-EC52-410E-9C4E-50D8C28D0719}" type="datetime1">
              <a:rPr lang="ru-RU" smtClean="0">
                <a:solidFill>
                  <a:prstClr val="black">
                    <a:tint val="75000"/>
                  </a:prstClr>
                </a:solidFill>
              </a:rPr>
              <a:pPr/>
              <a:t>14.02.2017</a:t>
            </a:fld>
            <a:endParaRPr lang="ru-RU">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endParaRPr lang="ru-RU">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F09E2E5-2E3E-49F3-8509-E6FF20EC0C6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fld id="{65B3D5C8-DFF0-4803-81EF-4DA4209A9145}" type="datetime1">
              <a:rPr lang="ru-RU">
                <a:solidFill>
                  <a:prstClr val="black">
                    <a:tint val="75000"/>
                  </a:prstClr>
                </a:solidFill>
              </a:rPr>
              <a:pPr/>
              <a:t>14.02.2017</a:t>
            </a:fld>
            <a:endParaRPr lang="ru-RU">
              <a:solidFill>
                <a:prstClr val="black">
                  <a:tint val="75000"/>
                </a:prstClr>
              </a:solidFill>
            </a:endParaRPr>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F09E2E5-2E3E-49F3-8509-E6FF20EC0C6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itchFamily="34" charset="0"/>
        </a:defRPr>
      </a:lvl2pPr>
      <a:lvl3pPr algn="l" rtl="0" eaLnBrk="1" fontAlgn="base" hangingPunct="1">
        <a:lnSpc>
          <a:spcPct val="90000"/>
        </a:lnSpc>
        <a:spcBef>
          <a:spcPct val="0"/>
        </a:spcBef>
        <a:spcAft>
          <a:spcPct val="0"/>
        </a:spcAft>
        <a:defRPr sz="4400">
          <a:solidFill>
            <a:schemeClr val="tx1"/>
          </a:solidFill>
          <a:latin typeface="Calibri Light" pitchFamily="34" charset="0"/>
        </a:defRPr>
      </a:lvl3pPr>
      <a:lvl4pPr algn="l" rtl="0" eaLnBrk="1" fontAlgn="base" hangingPunct="1">
        <a:lnSpc>
          <a:spcPct val="90000"/>
        </a:lnSpc>
        <a:spcBef>
          <a:spcPct val="0"/>
        </a:spcBef>
        <a:spcAft>
          <a:spcPct val="0"/>
        </a:spcAft>
        <a:defRPr sz="4400">
          <a:solidFill>
            <a:schemeClr val="tx1"/>
          </a:solidFill>
          <a:latin typeface="Calibri Light" pitchFamily="34" charset="0"/>
        </a:defRPr>
      </a:lvl4pPr>
      <a:lvl5pPr algn="l" rtl="0" eaLnBrk="1" fontAlgn="base" hangingPunct="1">
        <a:lnSpc>
          <a:spcPct val="90000"/>
        </a:lnSpc>
        <a:spcBef>
          <a:spcPct val="0"/>
        </a:spcBef>
        <a:spcAft>
          <a:spcPct val="0"/>
        </a:spcAft>
        <a:defRPr sz="4400">
          <a:solidFill>
            <a:schemeClr val="tx1"/>
          </a:solidFill>
          <a:latin typeface="Calibri Light"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1202A-B4BB-4AC7-A8C1-77E77B35807D}" type="datetimeFigureOut">
              <a:rPr lang="ru-RU" smtClean="0">
                <a:solidFill>
                  <a:prstClr val="black">
                    <a:tint val="75000"/>
                  </a:prstClr>
                </a:solidFill>
              </a:rPr>
              <a:pPr/>
              <a:t>14.02.2017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0CAFC-A597-47E1-A96C-CAE299AC2A5E}" type="slidenum">
              <a:rPr lang="ru-RU" smtClean="0">
                <a:solidFill>
                  <a:prstClr val="black">
                    <a:tint val="75000"/>
                  </a:prstClr>
                </a:solidFill>
              </a:rPr>
              <a:pPr/>
              <a:t>‹#›</a:t>
            </a:fld>
            <a:endParaRPr lang="ru-RU">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8" Type="http://schemas.openxmlformats.org/officeDocument/2006/relationships/hyperlink" Target="&#1052;&#1086;&#1076;&#1077;&#1083;&#1080;%20&#1054;&#1054;/&#1052;&#1086;&#1076;&#1077;&#1083;&#1100;%20&#1088;&#1072;&#1079;&#1074;&#1080;&#1090;&#1080;&#1103;%20&#1055;&#1057;&#1054;&#1064;&#8470;3%20&#1051;&#1048;&#1050;%20%2011.01.17&#1075;..pptx" TargetMode="External"/><Relationship Id="rId3" Type="http://schemas.openxmlformats.org/officeDocument/2006/relationships/hyperlink" Target="&#1052;&#1086;&#1076;&#1077;&#1083;&#1080;%20&#1054;&#1054;/&#1084;&#1086;&#1076;&#1077;&#1083;&#1100;%20&#1088;&#1072;&#1079;&#1074;&#1080;&#1090;&#1080;&#1103;%20&#1044;&#1054;&#1054;&#1064;%20&#8470;%201.pptx" TargetMode="External"/><Relationship Id="rId7" Type="http://schemas.openxmlformats.org/officeDocument/2006/relationships/hyperlink" Target="&#1052;&#1086;&#1076;&#1077;&#1083;&#1080;%20&#1054;&#1054;/&#1052;&#1086;&#1076;&#1077;&#1083;&#1100;%20&#1088;&#1072;&#1079;&#1074;&#1080;&#1090;&#1080;&#1103;%20&#1052;&#1040;&#1054;&#1059;%20%20&#1055;&#1086;&#1083;&#1072;&#1079;&#1085;&#1077;&#1085;&#1089;&#1082;&#1072;&#1103;%20&#1057;&#1054;&#1064;&#8470;1+.pptx"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1052;&#1086;&#1076;&#1077;&#1083;&#1080;%20&#1054;&#1054;/&#1052;&#1086;&#1076;&#1077;&#1083;&#1100;%20&#1044;&#1057;&#1054;&#1064;%20&#8470;5%20-%20&#1082;&#1086;&#1087;&#1080;&#1103;.ppt" TargetMode="External"/><Relationship Id="rId5" Type="http://schemas.openxmlformats.org/officeDocument/2006/relationships/hyperlink" Target="&#1052;&#1086;&#1076;&#1077;&#1083;&#1080;%20&#1054;&#1054;/&#1044;&#1057;&#1054;&#1064;%20&#8470;3%20(3).pptx" TargetMode="External"/><Relationship Id="rId4" Type="http://schemas.openxmlformats.org/officeDocument/2006/relationships/hyperlink" Target="&#1052;&#1086;&#1076;&#1077;&#1083;&#1080;%20&#1054;&#1054;/&#1055;&#1088;&#1086;&#1077;&#1082;&#1090;.rar" TargetMode="External"/><Relationship Id="rId9" Type="http://schemas.openxmlformats.org/officeDocument/2006/relationships/hyperlink" Target="&#1052;&#1086;&#1076;&#1077;&#1083;&#1080;%20&#1054;&#1054;/&#1087;&#1088;&#1077;&#1079;&#1077;&#1085;&#1090;&#1072;&#1094;&#1080;&#1103;%20&#1084;&#1086;&#1076;&#1077;&#1083;&#1080;%20&#1088;&#1072;&#1079;&#1074;&#1080;&#1090;&#1080;&#1103;%20&#1043;&#1086;&#1083;&#1091;&#1073;&#1103;&#1090;&#1089;&#1082;&#1072;&#1103;%20&#1096;&#1082;&#1086;&#1083;&#1072;.pp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907704" y="3501008"/>
            <a:ext cx="4896544" cy="33569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 name="Заголовок 1"/>
          <p:cNvSpPr>
            <a:spLocks noGrp="1"/>
          </p:cNvSpPr>
          <p:nvPr>
            <p:ph type="ctrTitle"/>
          </p:nvPr>
        </p:nvSpPr>
        <p:spPr>
          <a:xfrm>
            <a:off x="179512" y="3361553"/>
            <a:ext cx="8543574" cy="2227687"/>
          </a:xfrm>
        </p:spPr>
        <p:txBody>
          <a:bodyPr>
            <a:normAutofit fontScale="90000"/>
          </a:bodyPr>
          <a:lstStyle/>
          <a:p>
            <a:pPr algn="l"/>
            <a:r>
              <a:rPr lang="ru-RU" sz="4000" b="1" dirty="0">
                <a:solidFill>
                  <a:srgbClr val="000066"/>
                </a:solidFill>
                <a:latin typeface="+mn-lt"/>
                <a:ea typeface="Tahoma" pitchFamily="34" charset="0"/>
                <a:cs typeface="Tahoma" pitchFamily="34" charset="0"/>
              </a:rPr>
              <a:t>«Актуальные вопросы </a:t>
            </a:r>
            <a:r>
              <a:rPr lang="ru-RU" sz="4000" b="1" dirty="0" smtClean="0">
                <a:solidFill>
                  <a:srgbClr val="000066"/>
                </a:solidFill>
                <a:latin typeface="+mn-lt"/>
                <a:ea typeface="Tahoma" pitchFamily="34" charset="0"/>
                <a:cs typeface="Tahoma" pitchFamily="34" charset="0"/>
              </a:rPr>
              <a:t/>
            </a:r>
            <a:br>
              <a:rPr lang="ru-RU" sz="4000" b="1" dirty="0" smtClean="0">
                <a:solidFill>
                  <a:srgbClr val="000066"/>
                </a:solidFill>
                <a:latin typeface="+mn-lt"/>
                <a:ea typeface="Tahoma" pitchFamily="34" charset="0"/>
                <a:cs typeface="Tahoma" pitchFamily="34" charset="0"/>
              </a:rPr>
            </a:br>
            <a:r>
              <a:rPr lang="ru-RU" sz="4000" b="1" dirty="0" smtClean="0">
                <a:solidFill>
                  <a:srgbClr val="000066"/>
                </a:solidFill>
                <a:latin typeface="+mn-lt"/>
                <a:ea typeface="Tahoma" pitchFamily="34" charset="0"/>
                <a:cs typeface="Tahoma" pitchFamily="34" charset="0"/>
              </a:rPr>
              <a:t>развития системы </a:t>
            </a:r>
            <a:r>
              <a:rPr lang="ru-RU" sz="4000" b="1" dirty="0">
                <a:solidFill>
                  <a:srgbClr val="000066"/>
                </a:solidFill>
                <a:latin typeface="+mn-lt"/>
                <a:ea typeface="Tahoma" pitchFamily="34" charset="0"/>
                <a:cs typeface="Tahoma" pitchFamily="34" charset="0"/>
              </a:rPr>
              <a:t>образования </a:t>
            </a:r>
            <a:r>
              <a:rPr lang="ru-RU" sz="4000" b="1" dirty="0" smtClean="0">
                <a:solidFill>
                  <a:srgbClr val="000066"/>
                </a:solidFill>
                <a:latin typeface="+mn-lt"/>
                <a:ea typeface="Tahoma" pitchFamily="34" charset="0"/>
                <a:cs typeface="Tahoma" pitchFamily="34" charset="0"/>
              </a:rPr>
              <a:t/>
            </a:r>
            <a:br>
              <a:rPr lang="ru-RU" sz="4000" b="1" dirty="0" smtClean="0">
                <a:solidFill>
                  <a:srgbClr val="000066"/>
                </a:solidFill>
                <a:latin typeface="+mn-lt"/>
                <a:ea typeface="Tahoma" pitchFamily="34" charset="0"/>
                <a:cs typeface="Tahoma" pitchFamily="34" charset="0"/>
              </a:rPr>
            </a:br>
            <a:r>
              <a:rPr lang="ru-RU" sz="4000" b="1" dirty="0" err="1" smtClean="0">
                <a:solidFill>
                  <a:srgbClr val="000066"/>
                </a:solidFill>
                <a:latin typeface="+mn-lt"/>
                <a:ea typeface="Tahoma" pitchFamily="34" charset="0"/>
                <a:cs typeface="Tahoma" pitchFamily="34" charset="0"/>
              </a:rPr>
              <a:t>Добрянского</a:t>
            </a:r>
            <a:r>
              <a:rPr lang="ru-RU" sz="4000" b="1" dirty="0" smtClean="0">
                <a:solidFill>
                  <a:srgbClr val="000066"/>
                </a:solidFill>
                <a:latin typeface="+mn-lt"/>
                <a:ea typeface="Tahoma" pitchFamily="34" charset="0"/>
                <a:cs typeface="Tahoma" pitchFamily="34" charset="0"/>
              </a:rPr>
              <a:t> муниципального района.  </a:t>
            </a:r>
            <a:br>
              <a:rPr lang="ru-RU" sz="4000" b="1" dirty="0" smtClean="0">
                <a:solidFill>
                  <a:srgbClr val="000066"/>
                </a:solidFill>
                <a:latin typeface="+mn-lt"/>
                <a:ea typeface="Tahoma" pitchFamily="34" charset="0"/>
                <a:cs typeface="Tahoma" pitchFamily="34" charset="0"/>
              </a:rPr>
            </a:br>
            <a:r>
              <a:rPr lang="ru-RU" sz="4000" b="1" dirty="0" smtClean="0">
                <a:solidFill>
                  <a:srgbClr val="000066"/>
                </a:solidFill>
                <a:latin typeface="+mn-lt"/>
                <a:ea typeface="Tahoma" pitchFamily="34" charset="0"/>
                <a:cs typeface="Tahoma" pitchFamily="34" charset="0"/>
              </a:rPr>
              <a:t>Итоги </a:t>
            </a:r>
            <a:r>
              <a:rPr lang="ru-RU" sz="4000" b="1" dirty="0">
                <a:solidFill>
                  <a:srgbClr val="000066"/>
                </a:solidFill>
                <a:latin typeface="+mn-lt"/>
                <a:ea typeface="Tahoma" pitchFamily="34" charset="0"/>
                <a:cs typeface="Tahoma" pitchFamily="34" charset="0"/>
              </a:rPr>
              <a:t>и перспективы»</a:t>
            </a:r>
          </a:p>
        </p:txBody>
      </p:sp>
      <p:sp>
        <p:nvSpPr>
          <p:cNvPr id="3" name="Подзаголовок 2"/>
          <p:cNvSpPr>
            <a:spLocks noGrp="1"/>
          </p:cNvSpPr>
          <p:nvPr>
            <p:ph type="subTitle" idx="1"/>
          </p:nvPr>
        </p:nvSpPr>
        <p:spPr>
          <a:xfrm>
            <a:off x="2200798" y="5616624"/>
            <a:ext cx="6835698" cy="1340768"/>
          </a:xfrm>
        </p:spPr>
        <p:txBody>
          <a:bodyPr>
            <a:noAutofit/>
          </a:bodyPr>
          <a:lstStyle/>
          <a:p>
            <a:pPr algn="r">
              <a:lnSpc>
                <a:spcPct val="100000"/>
              </a:lnSpc>
            </a:pPr>
            <a:r>
              <a:rPr lang="ru-RU" dirty="0" smtClean="0">
                <a:ea typeface="Tahoma" pitchFamily="34" charset="0"/>
                <a:cs typeface="Tahoma" pitchFamily="34" charset="0"/>
              </a:rPr>
              <a:t>Н. М. </a:t>
            </a:r>
            <a:r>
              <a:rPr lang="ru-RU" dirty="0" err="1" smtClean="0">
                <a:ea typeface="Tahoma" pitchFamily="34" charset="0"/>
                <a:cs typeface="Tahoma" pitchFamily="34" charset="0"/>
              </a:rPr>
              <a:t>Семерикова</a:t>
            </a:r>
            <a:endParaRPr lang="ru-RU" dirty="0" smtClean="0">
              <a:ea typeface="Tahoma" pitchFamily="34" charset="0"/>
              <a:cs typeface="Tahoma" pitchFamily="34" charset="0"/>
            </a:endParaRPr>
          </a:p>
          <a:p>
            <a:pPr algn="r">
              <a:lnSpc>
                <a:spcPct val="100000"/>
              </a:lnSpc>
            </a:pPr>
            <a:r>
              <a:rPr lang="ru-RU" sz="1600" dirty="0" smtClean="0">
                <a:ea typeface="Tahoma" pitchFamily="34" charset="0"/>
                <a:cs typeface="Tahoma" pitchFamily="34" charset="0"/>
              </a:rPr>
              <a:t>Заместитель главы муниципального района – начальник управления образования администрации </a:t>
            </a:r>
            <a:r>
              <a:rPr lang="ru-RU" sz="1600" dirty="0" err="1" smtClean="0">
                <a:ea typeface="Tahoma" pitchFamily="34" charset="0"/>
                <a:cs typeface="Tahoma" pitchFamily="34" charset="0"/>
              </a:rPr>
              <a:t>Добрянского</a:t>
            </a:r>
            <a:r>
              <a:rPr lang="ru-RU" sz="1600" dirty="0" smtClean="0">
                <a:ea typeface="Tahoma" pitchFamily="34" charset="0"/>
                <a:cs typeface="Tahoma" pitchFamily="34" charset="0"/>
              </a:rPr>
              <a:t> муниципального района </a:t>
            </a:r>
          </a:p>
        </p:txBody>
      </p:sp>
      <p:pic>
        <p:nvPicPr>
          <p:cNvPr id="6" name="Рисунок 5" descr="герб Добрянки Пермск. кр..png"/>
          <p:cNvPicPr>
            <a:picLocks noChangeAspect="1"/>
          </p:cNvPicPr>
          <p:nvPr/>
        </p:nvPicPr>
        <p:blipFill>
          <a:blip r:embed="rId3" cstate="print"/>
          <a:stretch>
            <a:fillRect/>
          </a:stretch>
        </p:blipFill>
        <p:spPr>
          <a:xfrm>
            <a:off x="3923928" y="188640"/>
            <a:ext cx="935857" cy="1440160"/>
          </a:xfrm>
          <a:prstGeom prst="rect">
            <a:avLst/>
          </a:prstGeom>
        </p:spPr>
      </p:pic>
      <p:sp>
        <p:nvSpPr>
          <p:cNvPr id="7" name="Номер слайда 6"/>
          <p:cNvSpPr>
            <a:spLocks noGrp="1"/>
          </p:cNvSpPr>
          <p:nvPr>
            <p:ph type="sldNum" sz="quarter" idx="12"/>
          </p:nvPr>
        </p:nvSpPr>
        <p:spPr/>
        <p:txBody>
          <a:bodyPr/>
          <a:lstStyle/>
          <a:p>
            <a:fld id="{2F09E2E5-2E3E-49F3-8509-E6FF20EC0C69}"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b="1" dirty="0" smtClean="0"/>
              <a:t>Клиентская перспектива </a:t>
            </a:r>
            <a:endParaRPr lang="ru-RU" dirty="0"/>
          </a:p>
        </p:txBody>
      </p:sp>
      <p:graphicFrame>
        <p:nvGraphicFramePr>
          <p:cNvPr id="5" name="Содержимое 4"/>
          <p:cNvGraphicFramePr>
            <a:graphicFrameLocks noGrp="1"/>
          </p:cNvGraphicFramePr>
          <p:nvPr>
            <p:ph idx="1"/>
          </p:nvPr>
        </p:nvGraphicFramePr>
        <p:xfrm>
          <a:off x="683568" y="1052736"/>
          <a:ext cx="7886700" cy="5268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2F09E2E5-2E3E-49F3-8509-E6FF20EC0C69}"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pPr lvl="0"/>
            <a:r>
              <a:rPr lang="ru-RU" sz="2800" b="1" dirty="0" smtClean="0">
                <a:solidFill>
                  <a:srgbClr val="000066"/>
                </a:solidFill>
              </a:rPr>
              <a:t>Создание имиджа образовательных организаций, повышение конкурентоспособности </a:t>
            </a:r>
            <a:r>
              <a:rPr lang="ru-RU" sz="2800" b="1" dirty="0" smtClean="0">
                <a:solidFill>
                  <a:srgbClr val="000066"/>
                </a:solidFill>
              </a:rPr>
              <a:t>ОО</a:t>
            </a:r>
            <a:br>
              <a:rPr lang="ru-RU" sz="2800" b="1" dirty="0" smtClean="0">
                <a:solidFill>
                  <a:srgbClr val="000066"/>
                </a:solidFill>
              </a:rPr>
            </a:br>
            <a:r>
              <a:rPr lang="ru-RU" sz="2800" dirty="0" smtClean="0">
                <a:solidFill>
                  <a:srgbClr val="000066"/>
                </a:solidFill>
              </a:rPr>
              <a:t>(бренды школ)</a:t>
            </a:r>
            <a:r>
              <a:rPr lang="ru-RU" sz="2800" b="1" dirty="0" smtClean="0">
                <a:solidFill>
                  <a:srgbClr val="000066"/>
                </a:solidFill>
              </a:rPr>
              <a:t/>
            </a:r>
            <a:br>
              <a:rPr lang="ru-RU" sz="2800" b="1" dirty="0" smtClean="0">
                <a:solidFill>
                  <a:srgbClr val="000066"/>
                </a:solidFill>
              </a:rPr>
            </a:br>
            <a:endParaRPr lang="ru-RU" sz="2800" dirty="0"/>
          </a:p>
        </p:txBody>
      </p:sp>
      <p:sp>
        <p:nvSpPr>
          <p:cNvPr id="6" name="Содержимое 5"/>
          <p:cNvSpPr>
            <a:spLocks noGrp="1"/>
          </p:cNvSpPr>
          <p:nvPr>
            <p:ph idx="1"/>
          </p:nvPr>
        </p:nvSpPr>
        <p:spPr>
          <a:xfrm>
            <a:off x="251520" y="1600200"/>
            <a:ext cx="8568952" cy="4709120"/>
          </a:xfrm>
        </p:spPr>
        <p:txBody>
          <a:bodyPr>
            <a:normAutofit fontScale="77500" lnSpcReduction="20000"/>
          </a:bodyPr>
          <a:lstStyle/>
          <a:p>
            <a:r>
              <a:rPr lang="ru-RU" dirty="0" smtClean="0">
                <a:hlinkClick r:id="rId3" action="ppaction://hlinkpres?slideindex=1&amp;slidetitle="/>
              </a:rPr>
              <a:t>МБОУ «ДООШ №1»</a:t>
            </a:r>
            <a:r>
              <a:rPr lang="ru-RU" dirty="0" smtClean="0"/>
              <a:t> – </a:t>
            </a:r>
            <a:r>
              <a:rPr lang="ru-RU" sz="2600" dirty="0" smtClean="0">
                <a:solidFill>
                  <a:srgbClr val="002060"/>
                </a:solidFill>
                <a:latin typeface="Times New Roman" pitchFamily="18" charset="0"/>
                <a:ea typeface="+mj-ea"/>
                <a:cs typeface="Times New Roman" pitchFamily="18" charset="0"/>
              </a:rPr>
              <a:t>РАЗВИТИЕ КАДЕТСКОГО ДВИЖЕНИЯ</a:t>
            </a:r>
            <a:endParaRPr lang="ru-RU" sz="3400" dirty="0" smtClean="0">
              <a:solidFill>
                <a:srgbClr val="002060"/>
              </a:solidFill>
              <a:latin typeface="Times New Roman" pitchFamily="18" charset="0"/>
              <a:cs typeface="Times New Roman" pitchFamily="18" charset="0"/>
            </a:endParaRPr>
          </a:p>
          <a:p>
            <a:r>
              <a:rPr lang="ru-RU" dirty="0" smtClean="0">
                <a:hlinkClick r:id="rId4" action="ppaction://hlinkfile"/>
              </a:rPr>
              <a:t>МБОУ «ДСОШ №2» </a:t>
            </a:r>
            <a:r>
              <a:rPr lang="ru-RU" dirty="0" smtClean="0"/>
              <a:t>– </a:t>
            </a:r>
            <a:r>
              <a:rPr lang="ru-RU" sz="2600" dirty="0" smtClean="0">
                <a:solidFill>
                  <a:srgbClr val="002060"/>
                </a:solidFill>
                <a:latin typeface="Times New Roman" pitchFamily="18" charset="0"/>
                <a:cs typeface="Times New Roman" pitchFamily="18" charset="0"/>
              </a:rPr>
              <a:t>ТВОЙ ВЫБОР</a:t>
            </a:r>
            <a:endParaRPr lang="ru-RU" sz="3400" dirty="0" smtClean="0">
              <a:solidFill>
                <a:srgbClr val="002060"/>
              </a:solidFill>
              <a:latin typeface="Times New Roman" pitchFamily="18" charset="0"/>
              <a:cs typeface="Times New Roman" pitchFamily="18" charset="0"/>
            </a:endParaRPr>
          </a:p>
          <a:p>
            <a:r>
              <a:rPr lang="ru-RU" dirty="0" smtClean="0">
                <a:hlinkClick r:id="rId5" action="ppaction://hlinkpres?slideindex=1&amp;slidetitle="/>
              </a:rPr>
              <a:t>МБОУ «ДСОШ №3» </a:t>
            </a:r>
            <a:r>
              <a:rPr lang="ru-RU" dirty="0" smtClean="0"/>
              <a:t>- </a:t>
            </a:r>
            <a:r>
              <a:rPr lang="ru-RU" sz="2600" dirty="0" smtClean="0">
                <a:solidFill>
                  <a:srgbClr val="002060"/>
                </a:solidFill>
                <a:latin typeface="Times New Roman" pitchFamily="18" charset="0"/>
                <a:cs typeface="Times New Roman" pitchFamily="18" charset="0"/>
              </a:rPr>
              <a:t>ШКОЛА  - ЦЕНТР ЛИЧНОСТНОГО И 					ПРОФЕССИОНАЛЬНОГО 						САМООПРЕДЕЛЕНИЯ</a:t>
            </a:r>
            <a:endParaRPr lang="ru-RU" sz="3400" dirty="0" smtClean="0">
              <a:solidFill>
                <a:srgbClr val="002060"/>
              </a:solidFill>
              <a:latin typeface="Times New Roman" pitchFamily="18" charset="0"/>
              <a:cs typeface="Times New Roman" pitchFamily="18" charset="0"/>
            </a:endParaRPr>
          </a:p>
          <a:p>
            <a:r>
              <a:rPr lang="ru-RU" dirty="0" smtClean="0">
                <a:hlinkClick r:id="rId6" action="ppaction://hlinkpres?slideindex=1&amp;slidetitle="/>
              </a:rPr>
              <a:t>МБОУ «ДСОШ №5» </a:t>
            </a:r>
            <a:r>
              <a:rPr lang="ru-RU" dirty="0" smtClean="0"/>
              <a:t>- </a:t>
            </a:r>
            <a:r>
              <a:rPr lang="ru-RU" sz="2600" dirty="0" smtClean="0">
                <a:solidFill>
                  <a:srgbClr val="002060"/>
                </a:solidFill>
                <a:latin typeface="Times New Roman" pitchFamily="18" charset="0"/>
                <a:cs typeface="Times New Roman" pitchFamily="18" charset="0"/>
              </a:rPr>
              <a:t>ПРОСТРАНСТВО ШКОЛЫ КАК 					ОСНОВНОЙ ФАКТОР КОНСТРУИРОВАНИЯ 			ЛИЧНОГО ОБРАЗОВАТЕЛЬНОГО ОПЫТА 				ОБУЧАЮЩЕГОСЯ</a:t>
            </a:r>
            <a:endParaRPr lang="ru-RU" sz="3400" dirty="0" smtClean="0">
              <a:solidFill>
                <a:srgbClr val="002060"/>
              </a:solidFill>
              <a:latin typeface="Times New Roman" pitchFamily="18" charset="0"/>
              <a:cs typeface="Times New Roman" pitchFamily="18" charset="0"/>
            </a:endParaRPr>
          </a:p>
          <a:p>
            <a:r>
              <a:rPr lang="ru-RU" dirty="0" smtClean="0">
                <a:hlinkClick r:id="rId7" action="ppaction://hlinkpres?slideindex=1&amp;slidetitle="/>
              </a:rPr>
              <a:t>МАОУ «ПСОШ №1»</a:t>
            </a:r>
            <a:r>
              <a:rPr lang="ru-RU" dirty="0" smtClean="0"/>
              <a:t> - </a:t>
            </a:r>
            <a:r>
              <a:rPr lang="ru-RU" sz="2600" dirty="0" smtClean="0">
                <a:solidFill>
                  <a:srgbClr val="002060"/>
                </a:solidFill>
                <a:latin typeface="Times New Roman" pitchFamily="18" charset="0"/>
                <a:cs typeface="Times New Roman" pitchFamily="18" charset="0"/>
              </a:rPr>
              <a:t>ШКОЛА «ИНЖЕНЕРНОЙ КУЛЬТУРЫ»</a:t>
            </a:r>
            <a:endParaRPr lang="ru-RU" sz="3400" dirty="0" smtClean="0">
              <a:solidFill>
                <a:srgbClr val="002060"/>
              </a:solidFill>
              <a:latin typeface="Times New Roman" pitchFamily="18" charset="0"/>
              <a:cs typeface="Times New Roman" pitchFamily="18" charset="0"/>
            </a:endParaRPr>
          </a:p>
          <a:p>
            <a:pPr>
              <a:spcBef>
                <a:spcPct val="0"/>
              </a:spcBef>
            </a:pPr>
            <a:r>
              <a:rPr lang="ru-RU" dirty="0" smtClean="0">
                <a:hlinkClick r:id="rId8" action="ppaction://hlinkpres?slideindex=1&amp;slidetitle="/>
              </a:rPr>
              <a:t>МБОУ «ПСОШ №3» </a:t>
            </a:r>
            <a:r>
              <a:rPr lang="ru-RU" sz="2600" dirty="0" smtClean="0">
                <a:solidFill>
                  <a:srgbClr val="002060"/>
                </a:solidFill>
                <a:latin typeface="Times New Roman" pitchFamily="18" charset="0"/>
                <a:cs typeface="Times New Roman" pitchFamily="18" charset="0"/>
              </a:rPr>
              <a:t>- </a:t>
            </a:r>
            <a:r>
              <a:rPr lang="ru-RU" altLang="ru-RU" sz="2600" dirty="0" smtClean="0">
                <a:solidFill>
                  <a:srgbClr val="002060"/>
                </a:solidFill>
                <a:latin typeface="Times New Roman" pitchFamily="18" charset="0"/>
                <a:cs typeface="Times New Roman" pitchFamily="18" charset="0"/>
              </a:rPr>
              <a:t>ЛИЧНОСТЬ.ИНТЕЛЛЕКТ. КУЛЬТУРА.</a:t>
            </a:r>
            <a:endParaRPr lang="ru-RU" sz="3400" dirty="0" smtClean="0">
              <a:solidFill>
                <a:srgbClr val="002060"/>
              </a:solidFill>
              <a:latin typeface="Times New Roman" pitchFamily="18" charset="0"/>
              <a:cs typeface="Times New Roman" pitchFamily="18" charset="0"/>
            </a:endParaRPr>
          </a:p>
          <a:p>
            <a:r>
              <a:rPr lang="ru-RU" dirty="0" smtClean="0">
                <a:hlinkClick r:id="rId9" action="ppaction://hlinkpres?slideindex=1&amp;slidetitle="/>
              </a:rPr>
              <a:t>МБОУ «Голубятская ООШ» </a:t>
            </a:r>
            <a:r>
              <a:rPr lang="ru-RU" dirty="0" smtClean="0"/>
              <a:t>- </a:t>
            </a:r>
            <a:r>
              <a:rPr lang="ru-RU" altLang="ru-RU" sz="2600" kern="0" dirty="0" smtClean="0">
                <a:solidFill>
                  <a:srgbClr val="002060"/>
                </a:solidFill>
                <a:latin typeface="Times New Roman" pitchFamily="18" charset="0"/>
                <a:ea typeface="+mj-ea"/>
                <a:cs typeface="Times New Roman" pitchFamily="18" charset="0"/>
              </a:rPr>
              <a:t>ШКОЛА - ПРИУСАДЕБНЫЙ 				УЧАСТОК - АГРШКОЛА</a:t>
            </a:r>
            <a:endParaRPr lang="ru-RU" sz="34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1026" name="Рисунок 1" descr="E:\схемачб.jpg"/>
          <p:cNvPicPr>
            <a:picLocks noChangeAspect="1" noChangeArrowheads="1"/>
          </p:cNvPicPr>
          <p:nvPr/>
        </p:nvPicPr>
        <p:blipFill>
          <a:blip r:embed="rId3" cstate="print"/>
          <a:srcRect/>
          <a:stretch>
            <a:fillRect/>
          </a:stretch>
        </p:blipFill>
        <p:spPr bwMode="auto">
          <a:xfrm>
            <a:off x="0" y="0"/>
            <a:ext cx="8929718" cy="5786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323528" y="404664"/>
          <a:ext cx="8496944"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905878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29600" cy="562074"/>
          </a:xfrm>
        </p:spPr>
        <p:txBody>
          <a:bodyPr>
            <a:normAutofit fontScale="90000"/>
          </a:bodyPr>
          <a:lstStyle/>
          <a:p>
            <a:pPr lvl="0"/>
            <a:r>
              <a:rPr lang="ru-RU" b="1" dirty="0" smtClean="0"/>
              <a:t>Кадровая </a:t>
            </a:r>
            <a:r>
              <a:rPr lang="ru-RU" b="1" dirty="0" smtClean="0"/>
              <a:t>перспектива</a:t>
            </a:r>
            <a:br>
              <a:rPr lang="ru-RU" b="1" dirty="0" smtClean="0"/>
            </a:br>
            <a:r>
              <a:rPr lang="ru-RU" sz="3100" dirty="0" smtClean="0"/>
              <a:t> (организационная</a:t>
            </a:r>
            <a:r>
              <a:rPr lang="ru-RU" sz="3100" dirty="0" smtClean="0"/>
              <a:t>, профессиональная и информационная </a:t>
            </a:r>
            <a:r>
              <a:rPr lang="ru-RU" sz="3100" dirty="0" smtClean="0"/>
              <a:t>составляющая)</a:t>
            </a:r>
            <a:r>
              <a:rPr lang="ru-RU" sz="3100" dirty="0" smtClean="0"/>
              <a:t/>
            </a:r>
            <a:br>
              <a:rPr lang="ru-RU" sz="3100" dirty="0" smtClean="0"/>
            </a:br>
            <a:r>
              <a:rPr lang="ru-RU" sz="3100" b="1" dirty="0" smtClean="0"/>
              <a:t> </a:t>
            </a:r>
            <a:endParaRPr lang="ru-RU" dirty="0"/>
          </a:p>
        </p:txBody>
      </p:sp>
      <p:graphicFrame>
        <p:nvGraphicFramePr>
          <p:cNvPr id="5" name="Содержимое 4"/>
          <p:cNvGraphicFramePr>
            <a:graphicFrameLocks noGrp="1"/>
          </p:cNvGraphicFramePr>
          <p:nvPr>
            <p:ph idx="1"/>
          </p:nvPr>
        </p:nvGraphicFramePr>
        <p:xfrm>
          <a:off x="683568" y="1412776"/>
          <a:ext cx="7886700" cy="5268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2F09E2E5-2E3E-49F3-8509-E6FF20EC0C69}"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30622"/>
            <a:ext cx="8229600" cy="562074"/>
          </a:xfrm>
        </p:spPr>
        <p:txBody>
          <a:bodyPr>
            <a:normAutofit fontScale="90000"/>
          </a:bodyPr>
          <a:lstStyle/>
          <a:p>
            <a:r>
              <a:rPr lang="ru-RU" b="1" dirty="0" smtClean="0"/>
              <a:t>Процессная </a:t>
            </a:r>
            <a:r>
              <a:rPr lang="ru-RU" b="1" dirty="0" smtClean="0"/>
              <a:t>перспектива </a:t>
            </a:r>
            <a:br>
              <a:rPr lang="ru-RU" b="1" dirty="0" smtClean="0"/>
            </a:br>
            <a:r>
              <a:rPr lang="ru-RU" sz="2700" b="1" dirty="0" smtClean="0"/>
              <a:t>(эффективная образовательная деятельность) </a:t>
            </a:r>
            <a:endParaRPr lang="ru-RU" dirty="0"/>
          </a:p>
        </p:txBody>
      </p:sp>
      <p:graphicFrame>
        <p:nvGraphicFramePr>
          <p:cNvPr id="5" name="Содержимое 4"/>
          <p:cNvGraphicFramePr>
            <a:graphicFrameLocks noGrp="1"/>
          </p:cNvGraphicFramePr>
          <p:nvPr>
            <p:ph idx="1"/>
          </p:nvPr>
        </p:nvGraphicFramePr>
        <p:xfrm>
          <a:off x="0" y="1052736"/>
          <a:ext cx="8964488" cy="5805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2F09E2E5-2E3E-49F3-8509-E6FF20EC0C69}"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0" y="908720"/>
          <a:ext cx="91440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2F09E2E5-2E3E-49F3-8509-E6FF20EC0C69}" type="slidenum">
              <a:rPr lang="ru-RU" smtClean="0"/>
              <a:pPr/>
              <a:t>6</a:t>
            </a:fld>
            <a:endParaRPr lang="ru-RU"/>
          </a:p>
        </p:txBody>
      </p:sp>
      <p:sp>
        <p:nvSpPr>
          <p:cNvPr id="7" name="Заголовок 1"/>
          <p:cNvSpPr txBox="1">
            <a:spLocks/>
          </p:cNvSpPr>
          <p:nvPr/>
        </p:nvSpPr>
        <p:spPr>
          <a:xfrm>
            <a:off x="467544" y="130622"/>
            <a:ext cx="8229600" cy="56207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200" b="1" i="0" u="none" strike="noStrike" kern="1200" cap="none" spc="0" normalizeH="0" baseline="0" noProof="0" smtClean="0">
                <a:ln>
                  <a:noFill/>
                </a:ln>
                <a:solidFill>
                  <a:schemeClr val="tx1"/>
                </a:solidFill>
                <a:effectLst/>
                <a:uLnTx/>
                <a:uFillTx/>
                <a:latin typeface="+mj-lt"/>
                <a:ea typeface="+mj-ea"/>
                <a:cs typeface="+mj-cs"/>
              </a:rPr>
              <a:t>Процессная перспектива </a:t>
            </a:r>
            <a:br>
              <a:rPr kumimoji="0" lang="ru-RU" sz="3200" b="1" i="0" u="none" strike="noStrike" kern="1200" cap="none" spc="0" normalizeH="0" baseline="0" noProof="0" smtClean="0">
                <a:ln>
                  <a:noFill/>
                </a:ln>
                <a:solidFill>
                  <a:schemeClr val="tx1"/>
                </a:solidFill>
                <a:effectLst/>
                <a:uLnTx/>
                <a:uFillTx/>
                <a:latin typeface="+mj-lt"/>
                <a:ea typeface="+mj-ea"/>
                <a:cs typeface="+mj-cs"/>
              </a:rPr>
            </a:br>
            <a:r>
              <a:rPr kumimoji="0" lang="ru-RU" sz="2000" b="1" i="0" u="none" strike="noStrike" kern="1200" cap="none" spc="0" normalizeH="0" baseline="0" noProof="0" smtClean="0">
                <a:ln>
                  <a:noFill/>
                </a:ln>
                <a:solidFill>
                  <a:schemeClr val="tx1"/>
                </a:solidFill>
                <a:effectLst/>
                <a:uLnTx/>
                <a:uFillTx/>
                <a:latin typeface="+mj-lt"/>
                <a:ea typeface="+mj-ea"/>
                <a:cs typeface="+mj-cs"/>
              </a:rPr>
              <a:t>(эффективная образовательная деятельность) </a:t>
            </a:r>
            <a:endParaRPr kumimoji="0" lang="ru-RU"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0" y="908720"/>
          <a:ext cx="9144000"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2F09E2E5-2E3E-49F3-8509-E6FF20EC0C69}" type="slidenum">
              <a:rPr lang="ru-RU" smtClean="0"/>
              <a:pPr/>
              <a:t>7</a:t>
            </a:fld>
            <a:endParaRPr lang="ru-RU"/>
          </a:p>
        </p:txBody>
      </p:sp>
      <p:sp>
        <p:nvSpPr>
          <p:cNvPr id="7" name="Заголовок 1"/>
          <p:cNvSpPr>
            <a:spLocks noGrp="1"/>
          </p:cNvSpPr>
          <p:nvPr>
            <p:ph type="title"/>
          </p:nvPr>
        </p:nvSpPr>
        <p:spPr>
          <a:xfrm>
            <a:off x="467544" y="130622"/>
            <a:ext cx="8229600" cy="562074"/>
          </a:xfrm>
        </p:spPr>
        <p:txBody>
          <a:bodyPr>
            <a:normAutofit fontScale="90000"/>
          </a:bodyPr>
          <a:lstStyle/>
          <a:p>
            <a:r>
              <a:rPr lang="ru-RU" b="1" dirty="0" smtClean="0"/>
              <a:t>Процессная </a:t>
            </a:r>
            <a:r>
              <a:rPr lang="ru-RU" b="1" dirty="0" smtClean="0"/>
              <a:t>перспектива </a:t>
            </a:r>
            <a:br>
              <a:rPr lang="ru-RU" b="1" dirty="0" smtClean="0"/>
            </a:br>
            <a:r>
              <a:rPr lang="ru-RU" sz="2700" b="1" dirty="0" smtClean="0"/>
              <a:t>(эффективная образовательная деятельность)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b="1" dirty="0" smtClean="0"/>
              <a:t>Процессная </a:t>
            </a:r>
            <a:r>
              <a:rPr lang="ru-RU" b="1" dirty="0" smtClean="0"/>
              <a:t>перспектива</a:t>
            </a:r>
            <a:br>
              <a:rPr lang="ru-RU" b="1" dirty="0" smtClean="0"/>
            </a:br>
            <a:r>
              <a:rPr lang="ru-RU" b="1" dirty="0" smtClean="0"/>
              <a:t> </a:t>
            </a:r>
            <a:r>
              <a:rPr lang="ru-RU" sz="3600" b="1" dirty="0" smtClean="0"/>
              <a:t>(безопасные условия) </a:t>
            </a:r>
            <a:endParaRPr lang="ru-RU" sz="3600" dirty="0"/>
          </a:p>
        </p:txBody>
      </p:sp>
      <p:graphicFrame>
        <p:nvGraphicFramePr>
          <p:cNvPr id="5" name="Содержимое 4"/>
          <p:cNvGraphicFramePr>
            <a:graphicFrameLocks noGrp="1"/>
          </p:cNvGraphicFramePr>
          <p:nvPr>
            <p:ph idx="1"/>
          </p:nvPr>
        </p:nvGraphicFramePr>
        <p:xfrm>
          <a:off x="628650" y="1628800"/>
          <a:ext cx="7886700" cy="4548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2F09E2E5-2E3E-49F3-8509-E6FF20EC0C69}"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b="1" dirty="0" smtClean="0"/>
              <a:t>Процессная </a:t>
            </a:r>
            <a:r>
              <a:rPr lang="ru-RU" b="1" dirty="0" smtClean="0"/>
              <a:t>перспектива</a:t>
            </a:r>
            <a:br>
              <a:rPr lang="ru-RU" b="1" dirty="0" smtClean="0"/>
            </a:br>
            <a:r>
              <a:rPr lang="ru-RU" sz="3600" dirty="0" smtClean="0"/>
              <a:t>(развитие сети)</a:t>
            </a:r>
            <a:r>
              <a:rPr lang="ru-RU" sz="3600" dirty="0" smtClean="0"/>
              <a:t> </a:t>
            </a:r>
            <a:endParaRPr lang="ru-RU" dirty="0"/>
          </a:p>
        </p:txBody>
      </p:sp>
      <p:graphicFrame>
        <p:nvGraphicFramePr>
          <p:cNvPr id="5" name="Содержимое 4"/>
          <p:cNvGraphicFramePr>
            <a:graphicFrameLocks noGrp="1"/>
          </p:cNvGraphicFramePr>
          <p:nvPr>
            <p:ph idx="1"/>
          </p:nvPr>
        </p:nvGraphicFramePr>
        <p:xfrm>
          <a:off x="683568" y="1268760"/>
          <a:ext cx="7886700" cy="5268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2F09E2E5-2E3E-49F3-8509-E6FF20EC0C69}" type="slidenum">
              <a:rPr lang="ru-RU" smtClean="0"/>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hablon60">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shablon60</Template>
  <TotalTime>3145</TotalTime>
  <Words>1521</Words>
  <Application>Microsoft Office PowerPoint</Application>
  <PresentationFormat>Экран (4:3)</PresentationFormat>
  <Paragraphs>238</Paragraphs>
  <Slides>11</Slides>
  <Notes>11</Notes>
  <HiddenSlides>0</HiddenSlides>
  <MMClips>0</MMClips>
  <ScaleCrop>false</ScaleCrop>
  <HeadingPairs>
    <vt:vector size="4" baseType="variant">
      <vt:variant>
        <vt:lpstr>Тема</vt:lpstr>
      </vt:variant>
      <vt:variant>
        <vt:i4>2</vt:i4>
      </vt:variant>
      <vt:variant>
        <vt:lpstr>Заголовки слайдов</vt:lpstr>
      </vt:variant>
      <vt:variant>
        <vt:i4>11</vt:i4>
      </vt:variant>
    </vt:vector>
  </HeadingPairs>
  <TitlesOfParts>
    <vt:vector size="13" baseType="lpstr">
      <vt:lpstr>1_shablon60</vt:lpstr>
      <vt:lpstr>Тема Office</vt:lpstr>
      <vt:lpstr>«Актуальные вопросы  развития системы образования  Добрянского муниципального района.   Итоги и перспективы»</vt:lpstr>
      <vt:lpstr>Слайд 2</vt:lpstr>
      <vt:lpstr>Слайд 3</vt:lpstr>
      <vt:lpstr>Кадровая перспектива  (организационная, профессиональная и информационная составляющая)  </vt:lpstr>
      <vt:lpstr>Процессная перспектива  (эффективная образовательная деятельность) </vt:lpstr>
      <vt:lpstr>Слайд 6</vt:lpstr>
      <vt:lpstr>Процессная перспектива  (эффективная образовательная деятельность) </vt:lpstr>
      <vt:lpstr>Процессная перспектива  (безопасные условия) </vt:lpstr>
      <vt:lpstr>Процессная перспектива (развитие сети) </vt:lpstr>
      <vt:lpstr>Клиентская перспектива </vt:lpstr>
      <vt:lpstr>Создание имиджа образовательных организаций, повышение конкурентоспособности ОО (бренды школ)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вопросы развития системы образования Добрянского муниципального района.  Итоги и перспективы»</dc:title>
  <dc:creator>Админ</dc:creator>
  <cp:lastModifiedBy>Землякова </cp:lastModifiedBy>
  <cp:revision>320</cp:revision>
  <dcterms:created xsi:type="dcterms:W3CDTF">2016-08-23T05:23:39Z</dcterms:created>
  <dcterms:modified xsi:type="dcterms:W3CDTF">2017-02-14T12:02:57Z</dcterms:modified>
</cp:coreProperties>
</file>