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60" r:id="rId13"/>
    <p:sldId id="261" r:id="rId14"/>
    <p:sldId id="262" r:id="rId15"/>
    <p:sldId id="259" r:id="rId16"/>
    <p:sldId id="263" r:id="rId17"/>
    <p:sldId id="281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86DA9-DF11-4123-ADD0-5528B32E752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08DD-0CD3-4512-9A77-112091F1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08DD-0CD3-4512-9A77-112091F120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08DD-0CD3-4512-9A77-112091F120D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949A38-0131-4656-86DF-2DB21C14D59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9ACC90-AD5E-45BC-BB33-0CEEE7800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fotomontage9.ru/wp-content/uploads/2012/07/kollek_Donald_Zolan-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montage9.ru/wp-content/uploads/2012/07/kollek_Donald_Zolan-8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fotomontage9.ru/wp-content/uploads/2012/07/kollek_Donald_Zolan-7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17032"/>
            <a:ext cx="8305800" cy="2426612"/>
          </a:xfrm>
        </p:spPr>
        <p:txBody>
          <a:bodyPr/>
          <a:lstStyle/>
          <a:p>
            <a:r>
              <a:rPr lang="ru-RU" sz="3200" dirty="0" smtClean="0"/>
              <a:t>Изображения детей художниками </a:t>
            </a:r>
          </a:p>
          <a:p>
            <a:r>
              <a:rPr lang="ru-RU" sz="3200" dirty="0" smtClean="0"/>
              <a:t>  </a:t>
            </a:r>
            <a:r>
              <a:rPr lang="ru-RU" sz="3200" smtClean="0"/>
              <a:t>на </a:t>
            </a:r>
            <a:r>
              <a:rPr lang="ru-RU" sz="3200" smtClean="0"/>
              <a:t>  </a:t>
            </a:r>
            <a:r>
              <a:rPr lang="ru-RU" sz="3200" dirty="0" smtClean="0"/>
              <a:t>картинах вызывают у  людей огромную </a:t>
            </a:r>
            <a:r>
              <a:rPr lang="ru-RU" sz="3200" smtClean="0"/>
              <a:t>бурю </a:t>
            </a:r>
            <a:r>
              <a:rPr lang="ru-RU" sz="3200" smtClean="0"/>
              <a:t>эмоций….</a:t>
            </a:r>
            <a:endParaRPr lang="ru-RU" sz="3200" dirty="0" smtClean="0"/>
          </a:p>
          <a:p>
            <a:r>
              <a:rPr lang="ru-RU" sz="2000" dirty="0" smtClean="0"/>
              <a:t>Воспитатель </a:t>
            </a:r>
            <a:r>
              <a:rPr lang="ru-RU" sz="2000" dirty="0" err="1" smtClean="0"/>
              <a:t>МБДОУ</a:t>
            </a:r>
            <a:r>
              <a:rPr lang="ru-RU" sz="2000" dirty="0" smtClean="0"/>
              <a:t> «</a:t>
            </a:r>
            <a:r>
              <a:rPr lang="ru-RU" sz="2000" dirty="0" err="1" smtClean="0"/>
              <a:t>ДДС</a:t>
            </a:r>
            <a:r>
              <a:rPr lang="ru-RU" sz="2000" dirty="0" smtClean="0"/>
              <a:t> №21»</a:t>
            </a:r>
          </a:p>
          <a:p>
            <a:r>
              <a:rPr lang="ru-RU" sz="2000" dirty="0" smtClean="0"/>
              <a:t>Трапезникова Г.А.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Американский художник Дональд </a:t>
            </a:r>
            <a:r>
              <a:rPr lang="ru-RU" sz="5400" b="1" smtClean="0">
                <a:solidFill>
                  <a:srgbClr val="FF0000"/>
                </a:solidFill>
              </a:rPr>
              <a:t>Золан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(</a:t>
            </a:r>
            <a:r>
              <a:rPr lang="ru-RU" sz="5400" b="1" dirty="0" err="1">
                <a:solidFill>
                  <a:srgbClr val="FF0000"/>
                </a:solidFill>
              </a:rPr>
              <a:t>Donald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Zolan</a:t>
            </a:r>
            <a:r>
              <a:rPr lang="ru-RU" sz="54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allery.forum-grad.ru/files/5/donal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867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92933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Художнику волшебным образом удается создавать умиротворяющие, полные спокойной радости картины, главными героями которых являются дети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allery.forum-grad.ru/files/5/donald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286520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Дональд - художник в пятом поколении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llery.forum-grad.ru/files/5/donal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8580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592933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Родился  художник в 1937 году.</a:t>
            </a:r>
          </a:p>
          <a:p>
            <a:pPr algn="ctr"/>
            <a:r>
              <a:rPr lang="ru-RU" dirty="0" smtClean="0"/>
              <a:t> Его родители продали мебель из столовой и превратили комнату в изостудию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llery.forum-grad.ru/files/5/donald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07220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60007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В 13 лет выиграл престижный Чикагский конкурс, где премией была стипендия одного из художественных вузов города.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С тех пор Дональд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Золан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не расстается 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мольбертом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и…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детством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28638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Поле ромашек. </a:t>
            </a:r>
          </a:p>
          <a:p>
            <a:pPr algn="ctr"/>
            <a:r>
              <a:rPr lang="ru-RU" sz="3200" dirty="0" smtClean="0"/>
              <a:t> Кто из вас не любовался такой красотой?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28638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После окончания  Американской академии изящных искусств в Чикаго  работал иллюстратором. Открывает собственную галерею в </a:t>
            </a:r>
            <a:r>
              <a:rPr lang="ru-RU" sz="2400" b="1" dirty="0" err="1" smtClean="0">
                <a:solidFill>
                  <a:srgbClr val="002060"/>
                </a:solidFill>
              </a:rPr>
              <a:t>Нантаке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нальд золан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928958" cy="31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ональд золан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290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ональд золанд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214422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85775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Его работы появились на коллекционных предметах: тарелках, куклах, фигурках.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также на поздравительных открытках, альбомах, календарях и различных украшениях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3" y="3143248"/>
            <a:ext cx="557216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Художник Дональд Зол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28572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Американского художника Дональда </a:t>
            </a:r>
            <a:r>
              <a:rPr lang="ru-RU" sz="2400" b="1" dirty="0" err="1" smtClean="0"/>
              <a:t>Золана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Donald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Zolan</a:t>
            </a:r>
            <a:r>
              <a:rPr lang="ru-RU" sz="2400" b="1" dirty="0" smtClean="0"/>
              <a:t>) можно назвать одним из самых добрых, позитивных и чувственных современных живописцев.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86676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8645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Самые любимые всеми  произведения-картины с детьми, в которых он отражает свои детские впечатления о его счастливом детстве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3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78645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Творчество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Золана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разжигает ностальгию по тому времени, когда семейные ценности были превыше всего, и жизнь казалась такой простой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4463"/>
            <a:ext cx="8572559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57884" y="2643182"/>
            <a:ext cx="30718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"Я люблю маленьких детей, как загораются их глаза, с волнением, как они пробуждаются к окружающему их миру. Это чудесное время жизни, заполненное удивлением.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Время, когда каждое новое открытие является магическим моментом".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50112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143932" cy="682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Картины Дональда </a:t>
            </a:r>
            <a:r>
              <a:rPr lang="ru-RU" sz="3200" dirty="0" err="1" smtClean="0"/>
              <a:t>Золана</a:t>
            </a:r>
            <a:r>
              <a:rPr lang="ru-RU" sz="3200" dirty="0" smtClean="0"/>
              <a:t> сегодня имеют лицензию в </a:t>
            </a:r>
            <a:r>
              <a:rPr lang="ru-RU" sz="4400" dirty="0" smtClean="0">
                <a:solidFill>
                  <a:srgbClr val="C00000"/>
                </a:solidFill>
              </a:rPr>
              <a:t>30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международных компаниях по всему миру. В 2008 году он стал членом в престижном Нью-Йоркском Обществе иллюстраторов. </a:t>
            </a:r>
          </a:p>
          <a:p>
            <a:pPr algn="ctr"/>
            <a:r>
              <a:rPr lang="ru-RU" sz="3200" dirty="0" smtClean="0"/>
              <a:t>Скончался художник </a:t>
            </a:r>
            <a:r>
              <a:rPr lang="ru-RU" sz="3600" dirty="0" smtClean="0">
                <a:solidFill>
                  <a:srgbClr val="C00000"/>
                </a:solidFill>
              </a:rPr>
              <a:t>20 июля 2009 года </a:t>
            </a:r>
            <a:r>
              <a:rPr lang="ru-RU" sz="3200" dirty="0" smtClean="0"/>
              <a:t>в </a:t>
            </a:r>
            <a:r>
              <a:rPr lang="ru-RU" sz="3200" dirty="0" err="1" smtClean="0"/>
              <a:t>Скоттсдейл</a:t>
            </a:r>
            <a:r>
              <a:rPr lang="ru-RU" sz="3200" dirty="0" smtClean="0"/>
              <a:t>, штат Аризона. </a:t>
            </a:r>
          </a:p>
          <a:p>
            <a:pPr algn="ctr"/>
            <a:r>
              <a:rPr lang="ru-RU" sz="3200" dirty="0" smtClean="0"/>
              <a:t>Дональда </a:t>
            </a:r>
            <a:r>
              <a:rPr lang="ru-RU" sz="3200" dirty="0" err="1" smtClean="0"/>
              <a:t>Золана</a:t>
            </a:r>
            <a:r>
              <a:rPr lang="ru-RU" sz="3200" dirty="0" smtClean="0"/>
              <a:t> будут любить и помнить вместе с его женой, Дженнифер </a:t>
            </a:r>
            <a:r>
              <a:rPr lang="ru-RU" sz="3200" dirty="0" err="1" smtClean="0"/>
              <a:t>Золан</a:t>
            </a:r>
            <a:r>
              <a:rPr lang="ru-RU" sz="3200" dirty="0" smtClean="0"/>
              <a:t>, которая была для него лучшим другом и спутницей по жизни в течении </a:t>
            </a:r>
            <a:r>
              <a:rPr lang="ru-RU" sz="3200" dirty="0" smtClean="0">
                <a:solidFill>
                  <a:srgbClr val="C00000"/>
                </a:solidFill>
              </a:rPr>
              <a:t>25 </a:t>
            </a:r>
            <a:r>
              <a:rPr lang="ru-RU" sz="3200" dirty="0" smtClean="0"/>
              <a:t>лет. </a:t>
            </a:r>
          </a:p>
          <a:p>
            <a:pPr algn="ctr"/>
            <a:r>
              <a:rPr lang="ru-RU" sz="3200" dirty="0" smtClean="0"/>
              <a:t> У художника  осталось двое детей от предыдущего брака.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2864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Его  рисунки  наполнены  любовью</a:t>
            </a:r>
          </a:p>
          <a:p>
            <a:pPr algn="ctr"/>
            <a:r>
              <a:rPr lang="ru-RU" sz="3600" dirty="0" smtClean="0"/>
              <a:t> и  светом. 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4462"/>
            <a:ext cx="8072494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07220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Радость и любовь, мгновения счастья истинного и невинного, эпизоды беззаботного детства отражены на картинах Дональда  </a:t>
            </a:r>
            <a:r>
              <a:rPr lang="ru-RU" dirty="0" err="1" smtClean="0"/>
              <a:t>Золана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4462"/>
            <a:ext cx="8643998" cy="64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89"/>
            <a:ext cx="8358246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Он часто использует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свет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своих картинах, потому что у маленьких детей все эмоции светлые и чистые. Радость, надежда, вера - основные чувства его работ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14351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Те, у кого есть дети, прекрасно знают, как сложно поймать маленького ребенка в удачный кадр. А уж о том, чтобы заставить «цветок жизни» позировать перед художником, об этом не может быть и речи! Но картины очень реалистичны, вплоть до летних сандаликов на ножках ребенка.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08" y="5143512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Кто живет в траве?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Какое удивительное создание!!!!!!!!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453</Words>
  <Application>Microsoft Office PowerPoint</Application>
  <PresentationFormat>Экран (4:3)</PresentationFormat>
  <Paragraphs>36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Американский художник Дональд Золан (Donald Zolan)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Американский художник Дональда Золана  (Donald Zolan)</dc:title>
  <dc:creator>Admin</dc:creator>
  <cp:lastModifiedBy>Галина Анатольевна</cp:lastModifiedBy>
  <cp:revision>28</cp:revision>
  <dcterms:created xsi:type="dcterms:W3CDTF">2013-09-13T05:50:45Z</dcterms:created>
  <dcterms:modified xsi:type="dcterms:W3CDTF">2014-11-08T07:06:49Z</dcterms:modified>
</cp:coreProperties>
</file>