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58" r:id="rId5"/>
    <p:sldId id="263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795CD2-3E5D-4A44-82DA-610C807EF541}" type="datetimeFigureOut">
              <a:rPr lang="ru-RU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E7D784-B48B-41A8-8A1E-69C06AA23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8A46AF-7701-4BF6-85D7-DED1A8F942B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DEB4E-69FE-4A7D-82DA-77D32952548D}" type="datetime1">
              <a:rPr lang="ru-RU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69BB-71A6-46FC-9BE8-3ED221BC3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7AF4C-5355-49AD-8CB7-338E623D995C}" type="datetime1">
              <a:rPr lang="ru-RU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E8FC1-3956-4A82-9C13-30EA7001A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FFF8B-FF1C-44B4-A614-17EF7437D8E1}" type="datetime1">
              <a:rPr lang="ru-RU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ED2D8-4BF0-4A48-85EA-E4A2A0AA2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8B30B-C3A8-4ECD-B9E0-9A06DD2011D6}" type="datetime1">
              <a:rPr lang="ru-RU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1E56C-9BC3-432A-809F-89F6E8064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F2B8B-6E2D-4C27-A99C-D78365B9E2C5}" type="datetime1">
              <a:rPr lang="ru-RU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5DEFB-1E59-4FBC-B741-23BE9C470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41303-3869-41DD-A85D-2E2D359F0203}" type="datetime1">
              <a:rPr lang="ru-RU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08B59-961F-436E-B102-F502ED391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164B1-D36C-4261-82FD-C69D3D6AEDE5}" type="datetime1">
              <a:rPr lang="ru-RU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72780-DE54-4360-85B1-7E8D1FEE4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7671C-5D72-4AB9-A212-5ADC32573B9C}" type="datetime1">
              <a:rPr lang="ru-RU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3775C-12C7-468D-857D-15175FDC02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07FCA-3EFB-417C-9F86-1E4FFB48BF24}" type="datetime1">
              <a:rPr lang="ru-RU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1009F-D29F-4547-97AE-8D15DF85C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03420-47AB-4188-B38A-783AA0F1B4A7}" type="datetime1">
              <a:rPr lang="ru-RU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E656C-BA27-4F0D-9939-886C03925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13F81-833D-48B3-A991-7420FD2B334A}" type="datetime1">
              <a:rPr lang="ru-RU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C6DC1-7EBB-434C-89B1-25B284BA3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BF9EC3-CBBF-4338-9CB9-F6FEF6C89685}" type="datetime1">
              <a:rPr lang="ru-RU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8422DD-DC63-4892-955F-AC5B6E9D8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0" y="5715000"/>
            <a:ext cx="5000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500" y="6000750"/>
            <a:ext cx="4095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2438" y="4929188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5929313"/>
            <a:ext cx="5143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00063" y="5357813"/>
            <a:ext cx="7715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H:\Documents and Settings\Aida\Рабочий стол\НОвая ГРАФИКА сборник\КАРТИНКИ СБОРНИК_ школьные\__SUN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14313"/>
            <a:ext cx="5715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572559" cy="571503"/>
          </a:xfrm>
          <a:solidFill>
            <a:schemeClr val="lt1">
              <a:alpha val="8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300" b="1" dirty="0" smtClean="0">
                <a:solidFill>
                  <a:srgbClr val="002060"/>
                </a:solidFill>
              </a:rPr>
              <a:t>Муниципальное </a:t>
            </a:r>
            <a:r>
              <a:rPr lang="ru-RU" sz="1300" b="1" dirty="0" smtClean="0">
                <a:solidFill>
                  <a:srgbClr val="002060"/>
                </a:solidFill>
              </a:rPr>
              <a:t>бюджетное дошкольное образовательное учреждение</a:t>
            </a:r>
            <a:br>
              <a:rPr lang="ru-RU" sz="1300" b="1" dirty="0" smtClean="0">
                <a:solidFill>
                  <a:srgbClr val="002060"/>
                </a:solidFill>
              </a:rPr>
            </a:br>
            <a:r>
              <a:rPr lang="ru-RU" sz="1300" b="1" dirty="0" smtClean="0">
                <a:solidFill>
                  <a:srgbClr val="002060"/>
                </a:solidFill>
              </a:rPr>
              <a:t>«</a:t>
            </a:r>
            <a:r>
              <a:rPr lang="ru-RU" sz="1300" b="1" dirty="0" err="1" smtClean="0">
                <a:solidFill>
                  <a:srgbClr val="002060"/>
                </a:solidFill>
              </a:rPr>
              <a:t>Добрянский</a:t>
            </a:r>
            <a:r>
              <a:rPr lang="ru-RU" sz="1300" b="1" dirty="0" smtClean="0">
                <a:solidFill>
                  <a:srgbClr val="002060"/>
                </a:solidFill>
              </a:rPr>
              <a:t> детский сад № 21»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1300" b="1" dirty="0" smtClean="0">
                <a:solidFill>
                  <a:srgbClr val="002060"/>
                </a:solidFill>
              </a:rPr>
              <a:t/>
            </a:r>
            <a:br>
              <a:rPr lang="ru-RU" sz="1300" b="1" dirty="0" smtClean="0">
                <a:solidFill>
                  <a:srgbClr val="002060"/>
                </a:solidFill>
              </a:rPr>
            </a:br>
            <a:r>
              <a:rPr lang="ru-RU" sz="1300" b="1" dirty="0" smtClean="0">
                <a:solidFill>
                  <a:srgbClr val="002060"/>
                </a:solidFill>
              </a:rPr>
              <a:t/>
            </a:r>
            <a:br>
              <a:rPr lang="ru-RU" sz="13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Единый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родительский день 2018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 Детский туризм</a:t>
            </a:r>
            <a:r>
              <a:rPr lang="ru-RU" sz="1200" dirty="0" smtClean="0">
                <a:solidFill>
                  <a:srgbClr val="002060"/>
                </a:solidFill>
              </a:rPr>
              <a:t/>
            </a:r>
            <a:br>
              <a:rPr lang="ru-RU" sz="1200" dirty="0" smtClean="0">
                <a:solidFill>
                  <a:srgbClr val="002060"/>
                </a:solidFill>
              </a:rPr>
            </a:br>
            <a:r>
              <a:rPr lang="ru-RU" sz="1200" b="1" dirty="0" smtClean="0"/>
              <a:t> 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I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  <a:t> гр. (ясли) – Тематическое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  <a:t>мероприятие</a:t>
            </a:r>
            <a:b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  <a:t>«Есть особый сад на свете, Не деревья в нем, а  дети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  <a:t>!»</a:t>
            </a:r>
            <a:b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  <a:t> Девизом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  <a:t>«Осваиваем территорию Детства ДОУ вместе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  <a:t>»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</a:br>
            <a:endParaRPr lang="ru-RU" sz="20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80F0D4-BF18-41F7-B973-EC1CDF52E64C}" type="datetime1">
              <a:rPr lang="ru-RU" smtClean="0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A27934-139A-43A1-87FB-6694288DB1F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7" name="Picture 6" descr="C:\Users\пользователь\Desktop\фото род. 2018г\SAM_81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75" t="31840" r="-1640"/>
          <a:stretch>
            <a:fillRect/>
          </a:stretch>
        </p:blipFill>
        <p:spPr bwMode="auto">
          <a:xfrm>
            <a:off x="428596" y="1571612"/>
            <a:ext cx="4851090" cy="2678142"/>
          </a:xfrm>
          <a:prstGeom prst="rect">
            <a:avLst/>
          </a:prstGeom>
          <a:noFill/>
        </p:spPr>
      </p:pic>
      <p:pic>
        <p:nvPicPr>
          <p:cNvPr id="8" name="Picture 4" descr="E:\группа №5. работа\родители\SAM_78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714752"/>
            <a:ext cx="3456384" cy="2736304"/>
          </a:xfrm>
          <a:prstGeom prst="rect">
            <a:avLst/>
          </a:prstGeom>
          <a:noFill/>
        </p:spPr>
      </p:pic>
      <p:pic>
        <p:nvPicPr>
          <p:cNvPr id="9" name="Picture 3" descr="C:\Users\пользователь\Desktop\фото род. 2018г\SAM_81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357694"/>
            <a:ext cx="2816862" cy="2019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мл. группы  (3-4 года) – Музыкально-познавательное  мероприятие «Путешествие к лесным жителям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Девиз: 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«Знай и люби природу родного края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!»</a:t>
            </a: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E8B30B-C3A8-4ECD-B9E0-9A06DD2011D6}" type="datetime1">
              <a:rPr lang="ru-RU" smtClean="0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31E56C-9BC3-432A-809F-89F6E806498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7" name="Picture 3" descr="C:\Users\User\Desktop\Для презентации\SAM_7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11"/>
          <a:stretch>
            <a:fillRect/>
          </a:stretch>
        </p:blipFill>
        <p:spPr bwMode="auto">
          <a:xfrm>
            <a:off x="357158" y="3857628"/>
            <a:ext cx="3524275" cy="264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Для презентации\SAM_7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2" y="1857364"/>
            <a:ext cx="4500594" cy="425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Desktop\Для презентации\SAM_70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85860"/>
            <a:ext cx="3487472" cy="257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Средние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группы  (4–5 лет) –  Экскурсия «Как мы в парк ходили» </a:t>
            </a:r>
            <a:b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Девиз: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«Туристом быть интересно, туристом быть здорово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!»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E8B30B-C3A8-4ECD-B9E0-9A06DD2011D6}" type="datetime1">
              <a:rPr lang="ru-RU" smtClean="0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31E56C-9BC3-432A-809F-89F6E806498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7" name="Picture 10" descr="C:\Users\Ольга\Desktop\фото парк\IMG_20181120_111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714620"/>
            <a:ext cx="2152996" cy="350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C:\Users\Ольга\Desktop\XsQEHD3rk8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3643338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Ольга\Desktop\фото парк\IMG_20181120_1104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6263" y="1500174"/>
            <a:ext cx="4472017" cy="490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Старшая группа № 10 (5-6 лет)</a:t>
            </a:r>
            <a:b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Спортивная эстафета «Полоса препятствий» </a:t>
            </a:r>
            <a:b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Девиз: «Тяжело в ученье, легко в походе!»</a:t>
            </a:r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E8B30B-C3A8-4ECD-B9E0-9A06DD2011D6}" type="datetime1">
              <a:rPr lang="ru-RU" smtClean="0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31E56C-9BC3-432A-809F-89F6E806498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8" name="Picture 4" descr="C:\Documents and Settings\Мразь\Рабочий стол\ФОТО\DCIM\109NIKON\DSCN58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0" y="1714488"/>
            <a:ext cx="492922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Мразь\Рабочий стол\ФОТО\ФОТО к дню здоровья 2018 год\IMG_20171222_09195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714488"/>
            <a:ext cx="3432439" cy="257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Старшая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№ 8 (5-6 лет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Виртуальный туризм «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Готовимся идти 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поход»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Девиз: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«Природа нам друг, когда умеем в ней жить!»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E8B30B-C3A8-4ECD-B9E0-9A06DD2011D6}" type="datetime1">
              <a:rPr lang="ru-RU" smtClean="0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31E56C-9BC3-432A-809F-89F6E806498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7158" y="2000240"/>
            <a:ext cx="4500594" cy="43577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1111"/>
          <a:stretch>
            <a:fillRect/>
          </a:stretch>
        </p:blipFill>
        <p:spPr>
          <a:xfrm>
            <a:off x="4929190" y="2000240"/>
            <a:ext cx="3873527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Подготовительные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группы  (6-7 лет)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Тематическое мероприятие «Вперёд, в поход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!»</a:t>
            </a:r>
            <a:b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Девиз: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«Путешествие за тысячу миль начинается с одного шага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E8B30B-C3A8-4ECD-B9E0-9A06DD2011D6}" type="datetime1">
              <a:rPr lang="ru-RU" smtClean="0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31E56C-9BC3-432A-809F-89F6E806498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9" name="Содержимое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1785926"/>
            <a:ext cx="4214841" cy="42862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314" y="1785926"/>
            <a:ext cx="3714776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аздник детский 2">
  <a:themeElements>
    <a:clrScheme name="Другая 49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2</Template>
  <TotalTime>90</TotalTime>
  <Words>48</Words>
  <Application>Microsoft Office PowerPoint</Application>
  <PresentationFormat>Экран (4:3)</PresentationFormat>
  <Paragraphs>26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Праздник детский 2</vt:lpstr>
      <vt:lpstr>       Муниципальное бюджетное дошкольное образовательное учреждение «Добрянский детский сад № 21»   Единый родительский день 2018 Тема:  Детский туризм  </vt:lpstr>
      <vt:lpstr>I гр. (ясли) – Тематическое мероприятие  «Есть особый сад на свете, Не деревья в нем, а  дети!»  Девизом «Осваиваем территорию Детства ДОУ вместе» </vt:lpstr>
      <vt:lpstr> II мл. группы  (3-4 года) – Музыкально-познавательное  мероприятие «Путешествие к лесным жителям»  Девиз: «Знай и люби природу родного края!» </vt:lpstr>
      <vt:lpstr> Средние группы  (4–5 лет) –  Экскурсия «Как мы в парк ходили»   Девиз: «Туристом быть интересно, туристом быть здорово!» </vt:lpstr>
      <vt:lpstr>Старшая группа № 10 (5-6 лет)  Спортивная эстафета «Полоса препятствий»  Девиз: «Тяжело в ученье, легко в походе!»</vt:lpstr>
      <vt:lpstr>  Старшая группа № 8 (5-6 лет)   Виртуальный туризм «Готовимся идти  в поход»   Девиз: «Природа нам друг, когда умеем в ней жить!»  </vt:lpstr>
      <vt:lpstr> Подготовительные группы  (6-7 лет)   Тематическое мероприятие «Вперёд, в поход!»  Девиз: «Путешествие за тысячу миль начинается с одного шага»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Муниципальное бюджетное дошкольное образовательное учреждение «Добрянский детский сад № 21»   Единый родительский день 2018 Тема:  Детский туризм  </dc:title>
  <dc:creator>Шевченко</dc:creator>
  <dc:description>http://aida.ucoz.ru</dc:description>
  <cp:lastModifiedBy>Шевченко</cp:lastModifiedBy>
  <cp:revision>24</cp:revision>
  <dcterms:created xsi:type="dcterms:W3CDTF">2018-11-26T05:25:34Z</dcterms:created>
  <dcterms:modified xsi:type="dcterms:W3CDTF">2018-11-26T06:58:17Z</dcterms:modified>
  <cp:category>шаблоны к Powerpoint</cp:category>
</cp:coreProperties>
</file>